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56" r:id="rId2"/>
    <p:sldId id="378" r:id="rId3"/>
    <p:sldId id="376" r:id="rId4"/>
    <p:sldId id="377" r:id="rId5"/>
    <p:sldId id="379" r:id="rId6"/>
    <p:sldId id="367" r:id="rId7"/>
    <p:sldId id="370" r:id="rId8"/>
    <p:sldId id="371" r:id="rId9"/>
    <p:sldId id="372" r:id="rId10"/>
    <p:sldId id="373" r:id="rId11"/>
    <p:sldId id="369" r:id="rId12"/>
    <p:sldId id="374" r:id="rId13"/>
    <p:sldId id="375" r:id="rId14"/>
    <p:sldId id="368" r:id="rId15"/>
    <p:sldId id="366" r:id="rId16"/>
    <p:sldId id="380" r:id="rId17"/>
    <p:sldId id="332" r:id="rId18"/>
  </p:sldIdLst>
  <p:sldSz cx="9144000" cy="6858000" type="screen4x3"/>
  <p:notesSz cx="6858000" cy="9144000"/>
  <p:embeddedFontLst>
    <p:embeddedFont>
      <p:font typeface="Mont Light" panose="00000500000000000000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  <p:embeddedFont>
      <p:font typeface="Segoe UI Light" panose="020B0502040204020203" pitchFamily="34" charset="0"/>
      <p:regular r:id="rId29"/>
      <p:italic r:id="rId30"/>
    </p:embeddedFont>
    <p:embeddedFont>
      <p:font typeface="Segoe UI Black" panose="020B0A02040204020203" pitchFamily="34" charset="0"/>
      <p:bold r:id="rId31"/>
      <p:boldItalic r:id="rId32"/>
    </p:embeddedFont>
    <p:embeddedFont>
      <p:font typeface="Mont regular" panose="00000700000000000000" pitchFamily="2" charset="0"/>
      <p:bold r:id="rId33"/>
    </p:embeddedFont>
    <p:embeddedFont>
      <p:font typeface="Mont Bold" panose="00000900000000000000" pitchFamily="2" charset="0"/>
      <p:bold r:id="rId34"/>
    </p:embeddedFont>
    <p:embeddedFont>
      <p:font typeface="Mont" panose="00000700000000000000" pitchFamily="2" charset="0"/>
      <p:bold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Segoe UI Semibold" panose="020B0702040204020203" pitchFamily="34" charset="0"/>
      <p:bold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2" userDrawn="1">
          <p15:clr>
            <a:srgbClr val="A4A3A4"/>
          </p15:clr>
        </p15:guide>
        <p15:guide id="3" orient="horz" pos="2795" userDrawn="1">
          <p15:clr>
            <a:srgbClr val="A4A3A4"/>
          </p15:clr>
        </p15:guide>
        <p15:guide id="4" pos="1973" userDrawn="1">
          <p15:clr>
            <a:srgbClr val="A4A3A4"/>
          </p15:clr>
        </p15:guide>
        <p15:guide id="5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8EA1"/>
    <a:srgbClr val="553E26"/>
    <a:srgbClr val="2D8BC0"/>
    <a:srgbClr val="FF7942"/>
    <a:srgbClr val="C02775"/>
    <a:srgbClr val="2A87B1"/>
    <a:srgbClr val="7DC94F"/>
    <a:srgbClr val="A62E2F"/>
    <a:srgbClr val="359ADA"/>
    <a:srgbClr val="466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928" autoAdjust="0"/>
  </p:normalViewPr>
  <p:slideViewPr>
    <p:cSldViewPr snapToGrid="0">
      <p:cViewPr varScale="1">
        <p:scale>
          <a:sx n="116" d="100"/>
          <a:sy n="116" d="100"/>
        </p:scale>
        <p:origin x="1464" y="108"/>
      </p:cViewPr>
      <p:guideLst>
        <p:guide orient="horz" pos="1502"/>
        <p:guide orient="horz" pos="2795"/>
        <p:guide pos="197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DFBDE-ECC9-4A72-977B-292A4EBB8A6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59600-3B43-4463-A67C-D64D01DC0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4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3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0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0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8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9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94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5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68B32-F5DB-4D6E-ACD3-6025EF57DE2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www.oasiscatalog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oasiscatalog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hyperlink" Target="http://www.oasiscatalog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asiscatalog.com/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asiscatalog.com/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31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3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hyperlink" Target="http://www.oasiscatalog.com/" TargetMode="External"/><Relationship Id="rId5" Type="http://schemas.openxmlformats.org/officeDocument/2006/relationships/image" Target="../media/image49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1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2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10" Type="http://schemas.openxmlformats.org/officeDocument/2006/relationships/hyperlink" Target="http://www.oasiscatalog.com/" TargetMode="External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58.png"/><Relationship Id="rId4" Type="http://schemas.openxmlformats.org/officeDocument/2006/relationships/hyperlink" Target="https://www.oasiscatalog.com/collections/ostatki-v-dostatke-zonti-i-dozhdevik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hyperlink" Target="http://www.oasiscatalog.com/" TargetMode="External"/><Relationship Id="rId4" Type="http://schemas.openxmlformats.org/officeDocument/2006/relationships/image" Target="../media/image5.png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NUL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jpeg"/><Relationship Id="rId9" Type="http://schemas.openxmlformats.org/officeDocument/2006/relationships/hyperlink" Target="http://www.oasiscatalog.com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asiscatalog.com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asiscatalog.com/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asiscatalog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asiscatalog.com/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9D780685-3261-48E1-97AD-919F2C0747E1}"/>
              </a:ext>
            </a:extLst>
          </p:cNvPr>
          <p:cNvSpPr/>
          <p:nvPr/>
        </p:nvSpPr>
        <p:spPr>
          <a:xfrm>
            <a:off x="0" y="0"/>
            <a:ext cx="9162872" cy="6858000"/>
          </a:xfrm>
          <a:prstGeom prst="rect">
            <a:avLst/>
          </a:prstGeom>
          <a:solidFill>
            <a:srgbClr val="6B4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C0B8A32-304D-4519-B450-3329EB123F1F}"/>
              </a:ext>
            </a:extLst>
          </p:cNvPr>
          <p:cNvSpPr txBox="1"/>
          <p:nvPr/>
        </p:nvSpPr>
        <p:spPr>
          <a:xfrm>
            <a:off x="610015" y="526409"/>
            <a:ext cx="7053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600"/>
              </a:lnSpc>
            </a:pPr>
            <a:r>
              <a:rPr lang="ru-RU" sz="4800" dirty="0">
                <a:solidFill>
                  <a:schemeClr val="bg1"/>
                </a:solidFill>
                <a:latin typeface="Mont Bold" panose="00000900000000000000" pitchFamily="2" charset="0"/>
                <a:ea typeface="Segoe UI Black" panose="020B0A02040204020203" pitchFamily="34" charset="0"/>
              </a:rPr>
              <a:t>Остатки</a:t>
            </a:r>
            <a:r>
              <a:rPr lang="en-US" sz="4800" dirty="0">
                <a:solidFill>
                  <a:schemeClr val="bg1"/>
                </a:solidFill>
                <a:latin typeface="Mont" panose="00000700000000000000" pitchFamily="2" charset="0"/>
                <a:ea typeface="Segoe UI Black" panose="020B0A02040204020203" pitchFamily="34" charset="0"/>
              </a:rPr>
              <a:t> </a:t>
            </a:r>
          </a:p>
          <a:p>
            <a:pPr>
              <a:lnSpc>
                <a:spcPts val="5600"/>
              </a:lnSpc>
            </a:pPr>
            <a:r>
              <a:rPr lang="ru-RU" sz="4800" dirty="0">
                <a:solidFill>
                  <a:schemeClr val="bg1"/>
                </a:solidFill>
                <a:latin typeface="Mont Bold" panose="00000900000000000000" pitchFamily="2" charset="0"/>
                <a:ea typeface="Segoe UI Black" panose="020B0A02040204020203" pitchFamily="34" charset="0"/>
              </a:rPr>
              <a:t>в достатке</a:t>
            </a:r>
            <a:endParaRPr lang="ru-RU" sz="5400" dirty="0">
              <a:solidFill>
                <a:schemeClr val="bg1"/>
              </a:solidFill>
              <a:latin typeface="Mont Bold" panose="00000900000000000000" pitchFamily="2" charset="0"/>
              <a:ea typeface="Segoe UI Black" panose="020B0A02040204020203" pitchFamily="34" charset="0"/>
            </a:endParaRPr>
          </a:p>
        </p:txBody>
      </p:sp>
      <p:grpSp>
        <p:nvGrpSpPr>
          <p:cNvPr id="19" name="object 11">
            <a:extLst>
              <a:ext uri="{FF2B5EF4-FFF2-40B4-BE49-F238E27FC236}">
                <a16:creationId xmlns="" xmlns:a16="http://schemas.microsoft.com/office/drawing/2014/main" id="{3352F0A8-CEC7-4F86-B9B7-A250A737FC37}"/>
              </a:ext>
            </a:extLst>
          </p:cNvPr>
          <p:cNvGrpSpPr/>
          <p:nvPr/>
        </p:nvGrpSpPr>
        <p:grpSpPr>
          <a:xfrm>
            <a:off x="2609193" y="3085167"/>
            <a:ext cx="5134812" cy="3353530"/>
            <a:chOff x="5505344" y="4442094"/>
            <a:chExt cx="9093835" cy="5939155"/>
          </a:xfrm>
        </p:grpSpPr>
        <p:sp>
          <p:nvSpPr>
            <p:cNvPr id="20" name="object 12">
              <a:extLst>
                <a:ext uri="{FF2B5EF4-FFF2-40B4-BE49-F238E27FC236}">
                  <a16:creationId xmlns="" xmlns:a16="http://schemas.microsoft.com/office/drawing/2014/main" id="{48CDBC2B-2083-49FA-9C62-4CB70E2E9982}"/>
                </a:ext>
              </a:extLst>
            </p:cNvPr>
            <p:cNvSpPr/>
            <p:nvPr/>
          </p:nvSpPr>
          <p:spPr>
            <a:xfrm>
              <a:off x="8305406" y="7081840"/>
              <a:ext cx="3493770" cy="3299460"/>
            </a:xfrm>
            <a:custGeom>
              <a:avLst/>
              <a:gdLst/>
              <a:ahLst/>
              <a:cxnLst/>
              <a:rect l="l" t="t" r="r" b="b"/>
              <a:pathLst>
                <a:path w="3493770" h="3299459">
                  <a:moveTo>
                    <a:pt x="1703235" y="0"/>
                  </a:moveTo>
                  <a:lnTo>
                    <a:pt x="414782" y="63"/>
                  </a:lnTo>
                  <a:lnTo>
                    <a:pt x="290271" y="3027184"/>
                  </a:lnTo>
                  <a:lnTo>
                    <a:pt x="289433" y="3025978"/>
                  </a:lnTo>
                  <a:lnTo>
                    <a:pt x="23202" y="3196894"/>
                  </a:lnTo>
                  <a:lnTo>
                    <a:pt x="495" y="3225393"/>
                  </a:lnTo>
                  <a:lnTo>
                    <a:pt x="0" y="3259010"/>
                  </a:lnTo>
                  <a:lnTo>
                    <a:pt x="18580" y="3287026"/>
                  </a:lnTo>
                  <a:lnTo>
                    <a:pt x="53073" y="3298748"/>
                  </a:lnTo>
                  <a:lnTo>
                    <a:pt x="279107" y="3298748"/>
                  </a:lnTo>
                  <a:lnTo>
                    <a:pt x="279082" y="3299409"/>
                  </a:lnTo>
                  <a:lnTo>
                    <a:pt x="478396" y="3299409"/>
                  </a:lnTo>
                  <a:lnTo>
                    <a:pt x="482041" y="3299422"/>
                  </a:lnTo>
                  <a:lnTo>
                    <a:pt x="1442161" y="3299409"/>
                  </a:lnTo>
                  <a:lnTo>
                    <a:pt x="1703235" y="0"/>
                  </a:lnTo>
                  <a:close/>
                </a:path>
                <a:path w="3493770" h="3299459">
                  <a:moveTo>
                    <a:pt x="3493211" y="3259010"/>
                  </a:moveTo>
                  <a:lnTo>
                    <a:pt x="3492728" y="3225393"/>
                  </a:lnTo>
                  <a:lnTo>
                    <a:pt x="3470021" y="3196894"/>
                  </a:lnTo>
                  <a:lnTo>
                    <a:pt x="3203791" y="3025978"/>
                  </a:lnTo>
                  <a:lnTo>
                    <a:pt x="3202940" y="3027184"/>
                  </a:lnTo>
                  <a:lnTo>
                    <a:pt x="3078442" y="63"/>
                  </a:lnTo>
                  <a:lnTo>
                    <a:pt x="1789976" y="0"/>
                  </a:lnTo>
                  <a:lnTo>
                    <a:pt x="2051075" y="3299409"/>
                  </a:lnTo>
                  <a:lnTo>
                    <a:pt x="3011182" y="3299409"/>
                  </a:lnTo>
                  <a:lnTo>
                    <a:pt x="3014815" y="3299409"/>
                  </a:lnTo>
                  <a:lnTo>
                    <a:pt x="3214141" y="3299409"/>
                  </a:lnTo>
                  <a:lnTo>
                    <a:pt x="3214103" y="3298748"/>
                  </a:lnTo>
                  <a:lnTo>
                    <a:pt x="3440150" y="3298748"/>
                  </a:lnTo>
                  <a:lnTo>
                    <a:pt x="3474643" y="3287026"/>
                  </a:lnTo>
                  <a:lnTo>
                    <a:pt x="3493211" y="3259010"/>
                  </a:lnTo>
                  <a:close/>
                </a:path>
              </a:pathLst>
            </a:custGeom>
            <a:solidFill>
              <a:srgbClr val="EE00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3">
              <a:extLst>
                <a:ext uri="{FF2B5EF4-FFF2-40B4-BE49-F238E27FC236}">
                  <a16:creationId xmlns="" xmlns:a16="http://schemas.microsoft.com/office/drawing/2014/main" id="{450366E7-5191-4BEE-94A7-553E7CD52915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5344" y="4442094"/>
              <a:ext cx="9093359" cy="5279491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96707BB2-3F5A-4AE8-B96A-EC6E452234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97794" y="5721524"/>
            <a:ext cx="2075816" cy="659045"/>
          </a:xfrm>
          <a:prstGeom prst="rect">
            <a:avLst/>
          </a:prstGeom>
        </p:spPr>
      </p:pic>
      <p:sp>
        <p:nvSpPr>
          <p:cNvPr id="29" name="object 18">
            <a:extLst>
              <a:ext uri="{FF2B5EF4-FFF2-40B4-BE49-F238E27FC236}">
                <a16:creationId xmlns="" xmlns:a16="http://schemas.microsoft.com/office/drawing/2014/main" id="{41AF2517-0AB2-41BE-B0FF-ADAAF565DF0A}"/>
              </a:ext>
            </a:extLst>
          </p:cNvPr>
          <p:cNvSpPr/>
          <p:nvPr/>
        </p:nvSpPr>
        <p:spPr>
          <a:xfrm>
            <a:off x="1514060" y="4420337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70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4"/>
                </a:lnTo>
                <a:lnTo>
                  <a:pt x="17503" y="309410"/>
                </a:lnTo>
                <a:lnTo>
                  <a:pt x="38038" y="347242"/>
                </a:lnTo>
                <a:lnTo>
                  <a:pt x="65235" y="380204"/>
                </a:lnTo>
                <a:lnTo>
                  <a:pt x="98197" y="407401"/>
                </a:lnTo>
                <a:lnTo>
                  <a:pt x="136029" y="427936"/>
                </a:lnTo>
                <a:lnTo>
                  <a:pt x="177835" y="440914"/>
                </a:lnTo>
                <a:lnTo>
                  <a:pt x="222720" y="445440"/>
                </a:lnTo>
                <a:lnTo>
                  <a:pt x="267607" y="440914"/>
                </a:lnTo>
                <a:lnTo>
                  <a:pt x="309414" y="427936"/>
                </a:lnTo>
                <a:lnTo>
                  <a:pt x="347246" y="407401"/>
                </a:lnTo>
                <a:lnTo>
                  <a:pt x="380208" y="380204"/>
                </a:lnTo>
                <a:lnTo>
                  <a:pt x="407404" y="347242"/>
                </a:lnTo>
                <a:lnTo>
                  <a:pt x="427938" y="309410"/>
                </a:lnTo>
                <a:lnTo>
                  <a:pt x="440915" y="267604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9">
            <a:extLst>
              <a:ext uri="{FF2B5EF4-FFF2-40B4-BE49-F238E27FC236}">
                <a16:creationId xmlns="" xmlns:a16="http://schemas.microsoft.com/office/drawing/2014/main" id="{A73F7BBC-AF9B-422F-9B00-96DB62A4A1CD}"/>
              </a:ext>
            </a:extLst>
          </p:cNvPr>
          <p:cNvSpPr/>
          <p:nvPr/>
        </p:nvSpPr>
        <p:spPr>
          <a:xfrm>
            <a:off x="6084889" y="2595892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4"/>
                </a:lnTo>
                <a:lnTo>
                  <a:pt x="17503" y="309410"/>
                </a:lnTo>
                <a:lnTo>
                  <a:pt x="38038" y="347242"/>
                </a:lnTo>
                <a:lnTo>
                  <a:pt x="65235" y="380204"/>
                </a:lnTo>
                <a:lnTo>
                  <a:pt x="98197" y="407401"/>
                </a:lnTo>
                <a:lnTo>
                  <a:pt x="136029" y="427936"/>
                </a:lnTo>
                <a:lnTo>
                  <a:pt x="177835" y="440914"/>
                </a:lnTo>
                <a:lnTo>
                  <a:pt x="222720" y="445440"/>
                </a:lnTo>
                <a:lnTo>
                  <a:pt x="267607" y="440914"/>
                </a:lnTo>
                <a:lnTo>
                  <a:pt x="309414" y="427936"/>
                </a:lnTo>
                <a:lnTo>
                  <a:pt x="347246" y="407401"/>
                </a:lnTo>
                <a:lnTo>
                  <a:pt x="380208" y="380204"/>
                </a:lnTo>
                <a:lnTo>
                  <a:pt x="407404" y="347242"/>
                </a:lnTo>
                <a:lnTo>
                  <a:pt x="427938" y="309410"/>
                </a:lnTo>
                <a:lnTo>
                  <a:pt x="440915" y="267604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0">
            <a:extLst>
              <a:ext uri="{FF2B5EF4-FFF2-40B4-BE49-F238E27FC236}">
                <a16:creationId xmlns="" xmlns:a16="http://schemas.microsoft.com/office/drawing/2014/main" id="{CD4C0C72-C3DA-49DE-9287-C62CC83C2064}"/>
              </a:ext>
            </a:extLst>
          </p:cNvPr>
          <p:cNvSpPr/>
          <p:nvPr/>
        </p:nvSpPr>
        <p:spPr>
          <a:xfrm>
            <a:off x="9013180" y="1580570"/>
            <a:ext cx="135455" cy="270909"/>
          </a:xfrm>
          <a:custGeom>
            <a:avLst/>
            <a:gdLst/>
            <a:ahLst/>
            <a:cxnLst/>
            <a:rect l="l" t="t" r="r" b="b"/>
            <a:pathLst>
              <a:path w="222884" h="445769">
                <a:moveTo>
                  <a:pt x="222722" y="0"/>
                </a:moveTo>
                <a:lnTo>
                  <a:pt x="177835" y="4524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19"/>
                </a:lnTo>
                <a:lnTo>
                  <a:pt x="4525" y="267606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3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39"/>
                </a:lnTo>
                <a:lnTo>
                  <a:pt x="22272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1">
            <a:extLst>
              <a:ext uri="{FF2B5EF4-FFF2-40B4-BE49-F238E27FC236}">
                <a16:creationId xmlns="" xmlns:a16="http://schemas.microsoft.com/office/drawing/2014/main" id="{BEAD5157-CC71-46FB-A040-E902A9B53E2D}"/>
              </a:ext>
            </a:extLst>
          </p:cNvPr>
          <p:cNvSpPr/>
          <p:nvPr/>
        </p:nvSpPr>
        <p:spPr>
          <a:xfrm>
            <a:off x="921652" y="3585809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2">
            <a:extLst>
              <a:ext uri="{FF2B5EF4-FFF2-40B4-BE49-F238E27FC236}">
                <a16:creationId xmlns="" xmlns:a16="http://schemas.microsoft.com/office/drawing/2014/main" id="{451AAA22-D848-4C5E-91AC-5B1AC3001AF2}"/>
              </a:ext>
            </a:extLst>
          </p:cNvPr>
          <p:cNvSpPr/>
          <p:nvPr/>
        </p:nvSpPr>
        <p:spPr>
          <a:xfrm>
            <a:off x="8891963" y="6722545"/>
            <a:ext cx="270909" cy="135455"/>
          </a:xfrm>
          <a:custGeom>
            <a:avLst/>
            <a:gdLst/>
            <a:ahLst/>
            <a:cxnLst/>
            <a:rect l="l" t="t" r="r" b="b"/>
            <a:pathLst>
              <a:path w="445769" h="222884">
                <a:moveTo>
                  <a:pt x="222719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1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19" y="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3">
            <a:extLst>
              <a:ext uri="{FF2B5EF4-FFF2-40B4-BE49-F238E27FC236}">
                <a16:creationId xmlns="" xmlns:a16="http://schemas.microsoft.com/office/drawing/2014/main" id="{71E7B162-F16B-49EA-BB99-68DFD09CC4E5}"/>
              </a:ext>
            </a:extLst>
          </p:cNvPr>
          <p:cNvSpPr/>
          <p:nvPr/>
        </p:nvSpPr>
        <p:spPr>
          <a:xfrm>
            <a:off x="7219656" y="3333487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4"/>
                </a:lnTo>
                <a:lnTo>
                  <a:pt x="136029" y="17501"/>
                </a:lnTo>
                <a:lnTo>
                  <a:pt x="98197" y="38035"/>
                </a:lnTo>
                <a:lnTo>
                  <a:pt x="65235" y="65231"/>
                </a:lnTo>
                <a:lnTo>
                  <a:pt x="38038" y="98193"/>
                </a:lnTo>
                <a:lnTo>
                  <a:pt x="17503" y="136025"/>
                </a:lnTo>
                <a:lnTo>
                  <a:pt x="4525" y="177832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2"/>
                </a:lnTo>
                <a:lnTo>
                  <a:pt x="427938" y="136025"/>
                </a:lnTo>
                <a:lnTo>
                  <a:pt x="407404" y="98193"/>
                </a:lnTo>
                <a:lnTo>
                  <a:pt x="380208" y="65231"/>
                </a:lnTo>
                <a:lnTo>
                  <a:pt x="347246" y="38035"/>
                </a:lnTo>
                <a:lnTo>
                  <a:pt x="309414" y="17501"/>
                </a:lnTo>
                <a:lnTo>
                  <a:pt x="267607" y="4524"/>
                </a:lnTo>
                <a:lnTo>
                  <a:pt x="222720" y="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4">
            <a:extLst>
              <a:ext uri="{FF2B5EF4-FFF2-40B4-BE49-F238E27FC236}">
                <a16:creationId xmlns="" xmlns:a16="http://schemas.microsoft.com/office/drawing/2014/main" id="{DD439104-B10B-468A-9017-2F9832D9DD88}"/>
              </a:ext>
            </a:extLst>
          </p:cNvPr>
          <p:cNvSpPr/>
          <p:nvPr/>
        </p:nvSpPr>
        <p:spPr>
          <a:xfrm>
            <a:off x="6392348" y="962830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70" h="445769">
                <a:moveTo>
                  <a:pt x="222720" y="0"/>
                </a:moveTo>
                <a:lnTo>
                  <a:pt x="177835" y="4524"/>
                </a:lnTo>
                <a:lnTo>
                  <a:pt x="136029" y="17501"/>
                </a:lnTo>
                <a:lnTo>
                  <a:pt x="98197" y="38035"/>
                </a:lnTo>
                <a:lnTo>
                  <a:pt x="65235" y="65231"/>
                </a:lnTo>
                <a:lnTo>
                  <a:pt x="38038" y="98193"/>
                </a:lnTo>
                <a:lnTo>
                  <a:pt x="17503" y="136025"/>
                </a:lnTo>
                <a:lnTo>
                  <a:pt x="4525" y="177832"/>
                </a:lnTo>
                <a:lnTo>
                  <a:pt x="0" y="222720"/>
                </a:lnTo>
                <a:lnTo>
                  <a:pt x="4525" y="267604"/>
                </a:lnTo>
                <a:lnTo>
                  <a:pt x="17503" y="309410"/>
                </a:lnTo>
                <a:lnTo>
                  <a:pt x="38038" y="347242"/>
                </a:lnTo>
                <a:lnTo>
                  <a:pt x="65235" y="380204"/>
                </a:lnTo>
                <a:lnTo>
                  <a:pt x="98197" y="407401"/>
                </a:lnTo>
                <a:lnTo>
                  <a:pt x="136029" y="427936"/>
                </a:lnTo>
                <a:lnTo>
                  <a:pt x="177835" y="440914"/>
                </a:lnTo>
                <a:lnTo>
                  <a:pt x="222720" y="445440"/>
                </a:lnTo>
                <a:lnTo>
                  <a:pt x="267607" y="440914"/>
                </a:lnTo>
                <a:lnTo>
                  <a:pt x="309414" y="427936"/>
                </a:lnTo>
                <a:lnTo>
                  <a:pt x="347246" y="407401"/>
                </a:lnTo>
                <a:lnTo>
                  <a:pt x="380208" y="380204"/>
                </a:lnTo>
                <a:lnTo>
                  <a:pt x="407404" y="347242"/>
                </a:lnTo>
                <a:lnTo>
                  <a:pt x="427938" y="309410"/>
                </a:lnTo>
                <a:lnTo>
                  <a:pt x="440915" y="267604"/>
                </a:lnTo>
                <a:lnTo>
                  <a:pt x="445440" y="222720"/>
                </a:lnTo>
                <a:lnTo>
                  <a:pt x="440915" y="177832"/>
                </a:lnTo>
                <a:lnTo>
                  <a:pt x="427938" y="136025"/>
                </a:lnTo>
                <a:lnTo>
                  <a:pt x="407404" y="98193"/>
                </a:lnTo>
                <a:lnTo>
                  <a:pt x="380208" y="65231"/>
                </a:lnTo>
                <a:lnTo>
                  <a:pt x="347246" y="38035"/>
                </a:lnTo>
                <a:lnTo>
                  <a:pt x="309414" y="17501"/>
                </a:lnTo>
                <a:lnTo>
                  <a:pt x="267607" y="4524"/>
                </a:lnTo>
                <a:lnTo>
                  <a:pt x="222720" y="0"/>
                </a:lnTo>
                <a:close/>
              </a:path>
            </a:pathLst>
          </a:custGeom>
          <a:solidFill>
            <a:srgbClr val="EE0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5">
            <a:extLst>
              <a:ext uri="{FF2B5EF4-FFF2-40B4-BE49-F238E27FC236}">
                <a16:creationId xmlns="" xmlns:a16="http://schemas.microsoft.com/office/drawing/2014/main" id="{EFED898C-7993-4F32-AFD0-5F26965CC3A9}"/>
              </a:ext>
            </a:extLst>
          </p:cNvPr>
          <p:cNvSpPr/>
          <p:nvPr/>
        </p:nvSpPr>
        <p:spPr>
          <a:xfrm>
            <a:off x="420" y="4096655"/>
            <a:ext cx="135455" cy="270909"/>
          </a:xfrm>
          <a:custGeom>
            <a:avLst/>
            <a:gdLst/>
            <a:ahLst/>
            <a:cxnLst/>
            <a:rect l="l" t="t" r="r" b="b"/>
            <a:pathLst>
              <a:path w="222885" h="445770">
                <a:moveTo>
                  <a:pt x="0" y="0"/>
                </a:moveTo>
                <a:lnTo>
                  <a:pt x="0" y="445439"/>
                </a:lnTo>
                <a:lnTo>
                  <a:pt x="44885" y="440914"/>
                </a:lnTo>
                <a:lnTo>
                  <a:pt x="86692" y="427936"/>
                </a:lnTo>
                <a:lnTo>
                  <a:pt x="124524" y="407401"/>
                </a:lnTo>
                <a:lnTo>
                  <a:pt x="157486" y="380204"/>
                </a:lnTo>
                <a:lnTo>
                  <a:pt x="184682" y="347242"/>
                </a:lnTo>
                <a:lnTo>
                  <a:pt x="205216" y="309410"/>
                </a:lnTo>
                <a:lnTo>
                  <a:pt x="218193" y="267603"/>
                </a:lnTo>
                <a:lnTo>
                  <a:pt x="222717" y="222719"/>
                </a:lnTo>
                <a:lnTo>
                  <a:pt x="218193" y="177835"/>
                </a:lnTo>
                <a:lnTo>
                  <a:pt x="205216" y="136029"/>
                </a:lnTo>
                <a:lnTo>
                  <a:pt x="184682" y="98197"/>
                </a:lnTo>
                <a:lnTo>
                  <a:pt x="157486" y="65235"/>
                </a:lnTo>
                <a:lnTo>
                  <a:pt x="124524" y="38038"/>
                </a:lnTo>
                <a:lnTo>
                  <a:pt x="86692" y="17503"/>
                </a:lnTo>
                <a:lnTo>
                  <a:pt x="44885" y="4524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6">
            <a:extLst>
              <a:ext uri="{FF2B5EF4-FFF2-40B4-BE49-F238E27FC236}">
                <a16:creationId xmlns="" xmlns:a16="http://schemas.microsoft.com/office/drawing/2014/main" id="{7679B9CA-D59A-411C-A4AB-03D4C368A378}"/>
              </a:ext>
            </a:extLst>
          </p:cNvPr>
          <p:cNvSpPr/>
          <p:nvPr/>
        </p:nvSpPr>
        <p:spPr>
          <a:xfrm>
            <a:off x="8336413" y="4555792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EE0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7">
            <a:extLst>
              <a:ext uri="{FF2B5EF4-FFF2-40B4-BE49-F238E27FC236}">
                <a16:creationId xmlns="" xmlns:a16="http://schemas.microsoft.com/office/drawing/2014/main" id="{3C703554-B155-4F15-B382-CE6611CD01D4}"/>
              </a:ext>
            </a:extLst>
          </p:cNvPr>
          <p:cNvSpPr/>
          <p:nvPr/>
        </p:nvSpPr>
        <p:spPr>
          <a:xfrm>
            <a:off x="8503158" y="0"/>
            <a:ext cx="270909" cy="135455"/>
          </a:xfrm>
          <a:custGeom>
            <a:avLst/>
            <a:gdLst/>
            <a:ahLst/>
            <a:cxnLst/>
            <a:rect l="l" t="t" r="r" b="b"/>
            <a:pathLst>
              <a:path w="445769" h="222885">
                <a:moveTo>
                  <a:pt x="445439" y="0"/>
                </a:moveTo>
                <a:lnTo>
                  <a:pt x="0" y="0"/>
                </a:lnTo>
                <a:lnTo>
                  <a:pt x="4524" y="44880"/>
                </a:lnTo>
                <a:lnTo>
                  <a:pt x="17502" y="86686"/>
                </a:lnTo>
                <a:lnTo>
                  <a:pt x="38038" y="124518"/>
                </a:lnTo>
                <a:lnTo>
                  <a:pt x="65235" y="157480"/>
                </a:lnTo>
                <a:lnTo>
                  <a:pt x="98197" y="184677"/>
                </a:lnTo>
                <a:lnTo>
                  <a:pt x="136029" y="205212"/>
                </a:lnTo>
                <a:lnTo>
                  <a:pt x="177835" y="218190"/>
                </a:lnTo>
                <a:lnTo>
                  <a:pt x="222719" y="222716"/>
                </a:lnTo>
                <a:lnTo>
                  <a:pt x="267606" y="218190"/>
                </a:lnTo>
                <a:lnTo>
                  <a:pt x="309414" y="205212"/>
                </a:lnTo>
                <a:lnTo>
                  <a:pt x="347246" y="184677"/>
                </a:lnTo>
                <a:lnTo>
                  <a:pt x="380208" y="157480"/>
                </a:lnTo>
                <a:lnTo>
                  <a:pt x="407403" y="124518"/>
                </a:lnTo>
                <a:lnTo>
                  <a:pt x="427937" y="86686"/>
                </a:lnTo>
                <a:lnTo>
                  <a:pt x="440915" y="44880"/>
                </a:lnTo>
                <a:lnTo>
                  <a:pt x="445439" y="0"/>
                </a:lnTo>
                <a:close/>
              </a:path>
            </a:pathLst>
          </a:custGeom>
          <a:solidFill>
            <a:srgbClr val="EE0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28">
            <a:extLst>
              <a:ext uri="{FF2B5EF4-FFF2-40B4-BE49-F238E27FC236}">
                <a16:creationId xmlns="" xmlns:a16="http://schemas.microsoft.com/office/drawing/2014/main" id="{380BD1E7-5CB4-4D17-8B11-5AFC7D7EA467}"/>
              </a:ext>
            </a:extLst>
          </p:cNvPr>
          <p:cNvGrpSpPr/>
          <p:nvPr/>
        </p:nvGrpSpPr>
        <p:grpSpPr>
          <a:xfrm>
            <a:off x="8056882" y="2217220"/>
            <a:ext cx="406364" cy="406364"/>
            <a:chOff x="13278110" y="3630338"/>
            <a:chExt cx="668655" cy="668655"/>
          </a:xfrm>
          <a:solidFill>
            <a:srgbClr val="FFC000"/>
          </a:solidFill>
        </p:grpSpPr>
        <p:sp>
          <p:nvSpPr>
            <p:cNvPr id="40" name="object 29">
              <a:extLst>
                <a:ext uri="{FF2B5EF4-FFF2-40B4-BE49-F238E27FC236}">
                  <a16:creationId xmlns="" xmlns:a16="http://schemas.microsoft.com/office/drawing/2014/main" id="{450DB270-B254-47EE-AEF6-AC772929FCE4}"/>
                </a:ext>
              </a:extLst>
            </p:cNvPr>
            <p:cNvSpPr/>
            <p:nvPr/>
          </p:nvSpPr>
          <p:spPr>
            <a:xfrm>
              <a:off x="13500828" y="3853056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20" y="0"/>
                  </a:moveTo>
                  <a:lnTo>
                    <a:pt x="177835" y="4524"/>
                  </a:lnTo>
                  <a:lnTo>
                    <a:pt x="136029" y="17501"/>
                  </a:lnTo>
                  <a:lnTo>
                    <a:pt x="98197" y="38035"/>
                  </a:lnTo>
                  <a:lnTo>
                    <a:pt x="65235" y="65231"/>
                  </a:lnTo>
                  <a:lnTo>
                    <a:pt x="38038" y="98193"/>
                  </a:lnTo>
                  <a:lnTo>
                    <a:pt x="17503" y="136025"/>
                  </a:lnTo>
                  <a:lnTo>
                    <a:pt x="4525" y="177832"/>
                  </a:lnTo>
                  <a:lnTo>
                    <a:pt x="0" y="222720"/>
                  </a:lnTo>
                  <a:lnTo>
                    <a:pt x="4525" y="267604"/>
                  </a:lnTo>
                  <a:lnTo>
                    <a:pt x="17503" y="309410"/>
                  </a:lnTo>
                  <a:lnTo>
                    <a:pt x="38038" y="347242"/>
                  </a:lnTo>
                  <a:lnTo>
                    <a:pt x="65235" y="380204"/>
                  </a:lnTo>
                  <a:lnTo>
                    <a:pt x="98197" y="407401"/>
                  </a:lnTo>
                  <a:lnTo>
                    <a:pt x="136029" y="427936"/>
                  </a:lnTo>
                  <a:lnTo>
                    <a:pt x="177835" y="440914"/>
                  </a:lnTo>
                  <a:lnTo>
                    <a:pt x="222720" y="445440"/>
                  </a:lnTo>
                  <a:lnTo>
                    <a:pt x="267607" y="440914"/>
                  </a:lnTo>
                  <a:lnTo>
                    <a:pt x="309414" y="427936"/>
                  </a:lnTo>
                  <a:lnTo>
                    <a:pt x="347246" y="407401"/>
                  </a:lnTo>
                  <a:lnTo>
                    <a:pt x="380208" y="380204"/>
                  </a:lnTo>
                  <a:lnTo>
                    <a:pt x="407404" y="347242"/>
                  </a:lnTo>
                  <a:lnTo>
                    <a:pt x="427938" y="309410"/>
                  </a:lnTo>
                  <a:lnTo>
                    <a:pt x="440915" y="267604"/>
                  </a:lnTo>
                  <a:lnTo>
                    <a:pt x="445440" y="222720"/>
                  </a:lnTo>
                  <a:lnTo>
                    <a:pt x="440915" y="177832"/>
                  </a:lnTo>
                  <a:lnTo>
                    <a:pt x="427938" y="136025"/>
                  </a:lnTo>
                  <a:lnTo>
                    <a:pt x="407404" y="98193"/>
                  </a:lnTo>
                  <a:lnTo>
                    <a:pt x="380208" y="65231"/>
                  </a:lnTo>
                  <a:lnTo>
                    <a:pt x="347246" y="38035"/>
                  </a:lnTo>
                  <a:lnTo>
                    <a:pt x="309414" y="17501"/>
                  </a:lnTo>
                  <a:lnTo>
                    <a:pt x="267607" y="4524"/>
                  </a:lnTo>
                  <a:lnTo>
                    <a:pt x="22272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0">
              <a:extLst>
                <a:ext uri="{FF2B5EF4-FFF2-40B4-BE49-F238E27FC236}">
                  <a16:creationId xmlns="" xmlns:a16="http://schemas.microsoft.com/office/drawing/2014/main" id="{8A1F8C3F-76F0-4342-9D53-DCC2B3B2C39E}"/>
                </a:ext>
              </a:extLst>
            </p:cNvPr>
            <p:cNvSpPr/>
            <p:nvPr/>
          </p:nvSpPr>
          <p:spPr>
            <a:xfrm>
              <a:off x="13278110" y="3630338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20" y="0"/>
                  </a:moveTo>
                  <a:lnTo>
                    <a:pt x="177835" y="4524"/>
                  </a:lnTo>
                  <a:lnTo>
                    <a:pt x="136029" y="17501"/>
                  </a:lnTo>
                  <a:lnTo>
                    <a:pt x="98197" y="38035"/>
                  </a:lnTo>
                  <a:lnTo>
                    <a:pt x="65235" y="65231"/>
                  </a:lnTo>
                  <a:lnTo>
                    <a:pt x="38038" y="98193"/>
                  </a:lnTo>
                  <a:lnTo>
                    <a:pt x="17503" y="136025"/>
                  </a:lnTo>
                  <a:lnTo>
                    <a:pt x="4525" y="177832"/>
                  </a:lnTo>
                  <a:lnTo>
                    <a:pt x="0" y="222720"/>
                  </a:lnTo>
                  <a:lnTo>
                    <a:pt x="4525" y="267604"/>
                  </a:lnTo>
                  <a:lnTo>
                    <a:pt x="17503" y="309410"/>
                  </a:lnTo>
                  <a:lnTo>
                    <a:pt x="38038" y="347242"/>
                  </a:lnTo>
                  <a:lnTo>
                    <a:pt x="65235" y="380204"/>
                  </a:lnTo>
                  <a:lnTo>
                    <a:pt x="98197" y="407401"/>
                  </a:lnTo>
                  <a:lnTo>
                    <a:pt x="136029" y="427936"/>
                  </a:lnTo>
                  <a:lnTo>
                    <a:pt x="177835" y="440914"/>
                  </a:lnTo>
                  <a:lnTo>
                    <a:pt x="222720" y="445440"/>
                  </a:lnTo>
                  <a:lnTo>
                    <a:pt x="267607" y="440914"/>
                  </a:lnTo>
                  <a:lnTo>
                    <a:pt x="309414" y="427936"/>
                  </a:lnTo>
                  <a:lnTo>
                    <a:pt x="347246" y="407401"/>
                  </a:lnTo>
                  <a:lnTo>
                    <a:pt x="380208" y="380204"/>
                  </a:lnTo>
                  <a:lnTo>
                    <a:pt x="407404" y="347242"/>
                  </a:lnTo>
                  <a:lnTo>
                    <a:pt x="427938" y="309410"/>
                  </a:lnTo>
                  <a:lnTo>
                    <a:pt x="440915" y="267604"/>
                  </a:lnTo>
                  <a:lnTo>
                    <a:pt x="445440" y="222720"/>
                  </a:lnTo>
                  <a:lnTo>
                    <a:pt x="440915" y="177832"/>
                  </a:lnTo>
                  <a:lnTo>
                    <a:pt x="427938" y="136025"/>
                  </a:lnTo>
                  <a:lnTo>
                    <a:pt x="407404" y="98193"/>
                  </a:lnTo>
                  <a:lnTo>
                    <a:pt x="380208" y="65231"/>
                  </a:lnTo>
                  <a:lnTo>
                    <a:pt x="347246" y="38035"/>
                  </a:lnTo>
                  <a:lnTo>
                    <a:pt x="309414" y="17501"/>
                  </a:lnTo>
                  <a:lnTo>
                    <a:pt x="267607" y="4524"/>
                  </a:lnTo>
                  <a:lnTo>
                    <a:pt x="222720" y="0"/>
                  </a:lnTo>
                  <a:close/>
                </a:path>
              </a:pathLst>
            </a:custGeom>
            <a:solidFill>
              <a:srgbClr val="0094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D705ED5-4C36-45F1-805B-39F5111F1838}"/>
              </a:ext>
            </a:extLst>
          </p:cNvPr>
          <p:cNvSpPr txBox="1"/>
          <p:nvPr/>
        </p:nvSpPr>
        <p:spPr>
          <a:xfrm>
            <a:off x="649541" y="2127103"/>
            <a:ext cx="4717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latin typeface="Mont Ligh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зонты и дождевики</a:t>
            </a:r>
            <a:endParaRPr lang="ru-RU" sz="2800" dirty="0">
              <a:solidFill>
                <a:schemeClr val="bg1"/>
              </a:solidFill>
              <a:effectLst/>
              <a:latin typeface="Mont Ligh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1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013EAD8-CD0F-480E-9D11-2104A4F5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838" y="0"/>
            <a:ext cx="4290162" cy="685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3C51049-73C2-4FD2-906D-E6EC57C43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454" y="2560531"/>
            <a:ext cx="3510577" cy="29970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CF5F0BC-288E-4D0D-8CB4-7FEAFAC51456}"/>
              </a:ext>
            </a:extLst>
          </p:cNvPr>
          <p:cNvSpPr txBox="1"/>
          <p:nvPr/>
        </p:nvSpPr>
        <p:spPr>
          <a:xfrm>
            <a:off x="6507644" y="5411837"/>
            <a:ext cx="192749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840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заглушки на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спицах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полиэстер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="" xmlns:a16="http://schemas.microsoft.com/office/drawing/2014/main" id="{1DBEAD7C-1DC1-4C74-9FBC-3D683908FC14}"/>
              </a:ext>
            </a:extLst>
          </p:cNvPr>
          <p:cNvGrpSpPr/>
          <p:nvPr/>
        </p:nvGrpSpPr>
        <p:grpSpPr>
          <a:xfrm>
            <a:off x="5888285" y="1244591"/>
            <a:ext cx="2341320" cy="883601"/>
            <a:chOff x="5273291" y="211585"/>
            <a:chExt cx="2341320" cy="883601"/>
          </a:xfrm>
        </p:grpSpPr>
        <p:grpSp>
          <p:nvGrpSpPr>
            <p:cNvPr id="23" name="Группа 22">
              <a:extLst>
                <a:ext uri="{FF2B5EF4-FFF2-40B4-BE49-F238E27FC236}">
                  <a16:creationId xmlns="" xmlns:a16="http://schemas.microsoft.com/office/drawing/2014/main" id="{96249A36-7056-49CD-B98B-1D7EABB81BF3}"/>
                </a:ext>
              </a:extLst>
            </p:cNvPr>
            <p:cNvGrpSpPr/>
            <p:nvPr/>
          </p:nvGrpSpPr>
          <p:grpSpPr>
            <a:xfrm>
              <a:off x="5273291" y="211585"/>
              <a:ext cx="2341320" cy="883601"/>
              <a:chOff x="4981871" y="4567017"/>
              <a:chExt cx="2341320" cy="883601"/>
            </a:xfrm>
          </p:grpSpPr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D16FC6F5-640E-4456-8087-94181E94CA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979090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EE3E6730-CE68-4A31-A37B-61A355388A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7"/>
                <a:ext cx="2341318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Зонт-трость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Edison» 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детский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AA20EA29-8846-442C-A047-2595AB1E6F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42841"/>
                <a:ext cx="1035631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627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84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="" xmlns:a16="http://schemas.microsoft.com/office/drawing/2014/main" id="{4778C35A-6F1C-4BB0-A07B-364F971039A3}"/>
                </a:ext>
              </a:extLst>
            </p:cNvPr>
            <p:cNvGrpSpPr/>
            <p:nvPr/>
          </p:nvGrpSpPr>
          <p:grpSpPr>
            <a:xfrm>
              <a:off x="5887526" y="332599"/>
              <a:ext cx="1078395" cy="120006"/>
              <a:chOff x="178850" y="6222759"/>
              <a:chExt cx="1078395" cy="120006"/>
            </a:xfrm>
          </p:grpSpPr>
          <p:sp>
            <p:nvSpPr>
              <p:cNvPr id="31" name="Овал 30">
                <a:extLst>
                  <a:ext uri="{FF2B5EF4-FFF2-40B4-BE49-F238E27FC236}">
                    <a16:creationId xmlns="" xmlns:a16="http://schemas.microsoft.com/office/drawing/2014/main" id="{7A2847ED-7D38-461E-98C9-7BFA2EEC5266}"/>
                  </a:ext>
                </a:extLst>
              </p:cNvPr>
              <p:cNvSpPr/>
              <p:nvPr/>
            </p:nvSpPr>
            <p:spPr>
              <a:xfrm>
                <a:off x="178850" y="6222759"/>
                <a:ext cx="120006" cy="120006"/>
              </a:xfrm>
              <a:prstGeom prst="ellipse">
                <a:avLst/>
              </a:prstGeom>
              <a:solidFill>
                <a:srgbClr val="C1147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="" xmlns:a16="http://schemas.microsoft.com/office/drawing/2014/main" id="{B5D720E1-8517-4B04-8E21-BB8B3A23A068}"/>
                  </a:ext>
                </a:extLst>
              </p:cNvPr>
              <p:cNvSpPr/>
              <p:nvPr/>
            </p:nvSpPr>
            <p:spPr>
              <a:xfrm>
                <a:off x="369909" y="6222759"/>
                <a:ext cx="120006" cy="120006"/>
              </a:xfrm>
              <a:prstGeom prst="ellipse">
                <a:avLst/>
              </a:prstGeom>
              <a:solidFill>
                <a:srgbClr val="FEE2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="" xmlns:a16="http://schemas.microsoft.com/office/drawing/2014/main" id="{A5E6D7C2-B850-4B87-BE43-B33E244D4357}"/>
                  </a:ext>
                </a:extLst>
              </p:cNvPr>
              <p:cNvSpPr/>
              <p:nvPr/>
            </p:nvSpPr>
            <p:spPr>
              <a:xfrm>
                <a:off x="560968" y="6222759"/>
                <a:ext cx="120006" cy="120006"/>
              </a:xfrm>
              <a:prstGeom prst="ellipse">
                <a:avLst/>
              </a:prstGeom>
              <a:solidFill>
                <a:srgbClr val="173D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="" xmlns:a16="http://schemas.microsoft.com/office/drawing/2014/main" id="{A5DE4C91-13D6-462E-9242-394212AC5A2D}"/>
                  </a:ext>
                </a:extLst>
              </p:cNvPr>
              <p:cNvSpPr/>
              <p:nvPr/>
            </p:nvSpPr>
            <p:spPr>
              <a:xfrm>
                <a:off x="752027" y="6222759"/>
                <a:ext cx="120006" cy="120006"/>
              </a:xfrm>
              <a:prstGeom prst="ellipse">
                <a:avLst/>
              </a:prstGeom>
              <a:solidFill>
                <a:srgbClr val="D8594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="" xmlns:a16="http://schemas.microsoft.com/office/drawing/2014/main" id="{27E99777-FB78-4FFE-BA2F-47F68C02ED1B}"/>
                  </a:ext>
                </a:extLst>
              </p:cNvPr>
              <p:cNvSpPr/>
              <p:nvPr/>
            </p:nvSpPr>
            <p:spPr>
              <a:xfrm>
                <a:off x="943086" y="6222759"/>
                <a:ext cx="120006" cy="120006"/>
              </a:xfrm>
              <a:prstGeom prst="ellipse">
                <a:avLst/>
              </a:prstGeom>
              <a:solidFill>
                <a:srgbClr val="AFD3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="" xmlns:a16="http://schemas.microsoft.com/office/drawing/2014/main" id="{B82EF87C-32BD-46F1-8CCA-DB3D48779499}"/>
                  </a:ext>
                </a:extLst>
              </p:cNvPr>
              <p:cNvSpPr/>
              <p:nvPr/>
            </p:nvSpPr>
            <p:spPr>
              <a:xfrm>
                <a:off x="1137239" y="6222759"/>
                <a:ext cx="120006" cy="120006"/>
              </a:xfrm>
              <a:prstGeom prst="ellipse">
                <a:avLst/>
              </a:prstGeom>
              <a:solidFill>
                <a:srgbClr val="5BAA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4654" y="6300079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7BC10FBC-FE8E-4A2D-AF0C-EDED70C32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67" y="1864419"/>
            <a:ext cx="4382679" cy="4138117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D69A25E5-CE75-4B14-B1FD-CB8222161D5F}"/>
              </a:ext>
            </a:extLst>
          </p:cNvPr>
          <p:cNvGrpSpPr/>
          <p:nvPr/>
        </p:nvGrpSpPr>
        <p:grpSpPr>
          <a:xfrm>
            <a:off x="617710" y="485971"/>
            <a:ext cx="2423289" cy="1044767"/>
            <a:chOff x="3566209" y="152688"/>
            <a:chExt cx="2423289" cy="1044767"/>
          </a:xfrm>
        </p:grpSpPr>
        <p:grpSp>
          <p:nvGrpSpPr>
            <p:cNvPr id="40" name="Группа 39">
              <a:extLst>
                <a:ext uri="{FF2B5EF4-FFF2-40B4-BE49-F238E27FC236}">
                  <a16:creationId xmlns="" xmlns:a16="http://schemas.microsoft.com/office/drawing/2014/main" id="{DE5FCDD2-FE26-4A8B-A859-E79D0083B9FE}"/>
                </a:ext>
              </a:extLst>
            </p:cNvPr>
            <p:cNvGrpSpPr/>
            <p:nvPr/>
          </p:nvGrpSpPr>
          <p:grpSpPr>
            <a:xfrm>
              <a:off x="3566209" y="152688"/>
              <a:ext cx="2423289" cy="1044767"/>
              <a:chOff x="4981870" y="4567017"/>
              <a:chExt cx="2423289" cy="1044767"/>
            </a:xfrm>
          </p:grpSpPr>
          <p:sp>
            <p:nvSpPr>
              <p:cNvPr id="45" name="TextBox 11">
                <a:extLst>
                  <a:ext uri="{FF2B5EF4-FFF2-40B4-BE49-F238E27FC236}">
                    <a16:creationId xmlns="" xmlns:a16="http://schemas.microsoft.com/office/drawing/2014/main" id="{E7E971EB-A4B1-43D8-B2E4-D7F41C008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479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908208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6" name="TextBox 12">
                <a:extLst>
                  <a:ext uri="{FF2B5EF4-FFF2-40B4-BE49-F238E27FC236}">
                    <a16:creationId xmlns="" xmlns:a16="http://schemas.microsoft.com/office/drawing/2014/main" id="{39D16DB7-3AC4-48C5-9885-A6458ACC2E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423289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 складной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Canopy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большим двойным 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куполом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3D9E41CA-5CB0-45BD-99F4-1BB28673BC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7317" y="5304007"/>
                <a:ext cx="119679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2 240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84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="" xmlns:a16="http://schemas.microsoft.com/office/drawing/2014/main" id="{143020FF-EE7E-4C92-849C-7431B8002E9C}"/>
                </a:ext>
              </a:extLst>
            </p:cNvPr>
            <p:cNvGrpSpPr/>
            <p:nvPr/>
          </p:nvGrpSpPr>
          <p:grpSpPr>
            <a:xfrm>
              <a:off x="4158286" y="273702"/>
              <a:ext cx="509982" cy="120006"/>
              <a:chOff x="4329097" y="3832608"/>
              <a:chExt cx="509982" cy="120006"/>
            </a:xfrm>
          </p:grpSpPr>
          <p:sp>
            <p:nvSpPr>
              <p:cNvPr id="42" name="Овал 41">
                <a:extLst>
                  <a:ext uri="{FF2B5EF4-FFF2-40B4-BE49-F238E27FC236}">
                    <a16:creationId xmlns="" xmlns:a16="http://schemas.microsoft.com/office/drawing/2014/main" id="{5365EED6-99D4-414F-9604-99D7DB40488A}"/>
                  </a:ext>
                </a:extLst>
              </p:cNvPr>
              <p:cNvSpPr/>
              <p:nvPr/>
            </p:nvSpPr>
            <p:spPr>
              <a:xfrm>
                <a:off x="4329097" y="3832608"/>
                <a:ext cx="120006" cy="120006"/>
              </a:xfrm>
              <a:prstGeom prst="ellipse">
                <a:avLst/>
              </a:prstGeom>
              <a:solidFill>
                <a:srgbClr val="324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="" xmlns:a16="http://schemas.microsoft.com/office/drawing/2014/main" id="{E75C9134-CEF3-4772-8DBD-1391D464EFA4}"/>
                  </a:ext>
                </a:extLst>
              </p:cNvPr>
              <p:cNvSpPr/>
              <p:nvPr/>
            </p:nvSpPr>
            <p:spPr>
              <a:xfrm>
                <a:off x="4524085" y="3832608"/>
                <a:ext cx="120006" cy="120006"/>
              </a:xfrm>
              <a:prstGeom prst="ellipse">
                <a:avLst/>
              </a:prstGeom>
              <a:solidFill>
                <a:srgbClr val="AAAA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="" xmlns:a16="http://schemas.microsoft.com/office/drawing/2014/main" id="{651F0343-0B1A-49C0-B49D-EB869CC08115}"/>
                  </a:ext>
                </a:extLst>
              </p:cNvPr>
              <p:cNvSpPr/>
              <p:nvPr/>
            </p:nvSpPr>
            <p:spPr>
              <a:xfrm>
                <a:off x="4719073" y="3832608"/>
                <a:ext cx="120006" cy="120006"/>
              </a:xfrm>
              <a:prstGeom prst="ellipse">
                <a:avLst/>
              </a:prstGeom>
              <a:solidFill>
                <a:srgbClr val="5858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9B3CA650-97B6-4A4D-A2C6-5D4CAAC68901}"/>
              </a:ext>
            </a:extLst>
          </p:cNvPr>
          <p:cNvGrpSpPr/>
          <p:nvPr/>
        </p:nvGrpSpPr>
        <p:grpSpPr>
          <a:xfrm>
            <a:off x="3699298" y="2308513"/>
            <a:ext cx="545214" cy="504035"/>
            <a:chOff x="10530260" y="1900641"/>
            <a:chExt cx="545214" cy="504035"/>
          </a:xfrm>
        </p:grpSpPr>
        <p:sp>
          <p:nvSpPr>
            <p:cNvPr id="49" name="Овал 48">
              <a:extLst>
                <a:ext uri="{FF2B5EF4-FFF2-40B4-BE49-F238E27FC236}">
                  <a16:creationId xmlns="" xmlns:a16="http://schemas.microsoft.com/office/drawing/2014/main" id="{F0E60E5C-BB1D-4C72-9AEC-02716C114B0A}"/>
                </a:ext>
              </a:extLst>
            </p:cNvPr>
            <p:cNvSpPr/>
            <p:nvPr/>
          </p:nvSpPr>
          <p:spPr>
            <a:xfrm>
              <a:off x="10550850" y="1900641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="" xmlns:a16="http://schemas.microsoft.com/office/drawing/2014/main" id="{1290CA13-5550-4BD5-99D0-711F7C619823}"/>
                </a:ext>
              </a:extLst>
            </p:cNvPr>
            <p:cNvSpPr/>
            <p:nvPr/>
          </p:nvSpPr>
          <p:spPr>
            <a:xfrm>
              <a:off x="10530260" y="2014159"/>
              <a:ext cx="5452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CF5F0BC-288E-4D0D-8CB4-7FEAFAC51456}"/>
              </a:ext>
            </a:extLst>
          </p:cNvPr>
          <p:cNvSpPr txBox="1"/>
          <p:nvPr/>
        </p:nvSpPr>
        <p:spPr>
          <a:xfrm>
            <a:off x="865605" y="5366478"/>
            <a:ext cx="19274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1260 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защиты от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ветра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180Т эпонж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814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6E5F2F74-C6EA-4171-9AAA-17F7918BA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277" y="51249"/>
            <a:ext cx="3880440" cy="2461100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="" xmlns:a16="http://schemas.microsoft.com/office/drawing/2014/main" id="{38D94DCC-FB84-47A1-AF42-279DDF63819C}"/>
              </a:ext>
            </a:extLst>
          </p:cNvPr>
          <p:cNvGrpSpPr/>
          <p:nvPr/>
        </p:nvGrpSpPr>
        <p:grpSpPr>
          <a:xfrm>
            <a:off x="5471328" y="2648793"/>
            <a:ext cx="1436546" cy="899755"/>
            <a:chOff x="247064" y="2550494"/>
            <a:chExt cx="1436546" cy="899755"/>
          </a:xfrm>
        </p:grpSpPr>
        <p:grpSp>
          <p:nvGrpSpPr>
            <p:cNvPr id="32" name="Группа 31">
              <a:extLst>
                <a:ext uri="{FF2B5EF4-FFF2-40B4-BE49-F238E27FC236}">
                  <a16:creationId xmlns="" xmlns:a16="http://schemas.microsoft.com/office/drawing/2014/main" id="{52410BB9-3207-42E7-B168-EBA2B6EE2B99}"/>
                </a:ext>
              </a:extLst>
            </p:cNvPr>
            <p:cNvGrpSpPr/>
            <p:nvPr/>
          </p:nvGrpSpPr>
          <p:grpSpPr>
            <a:xfrm>
              <a:off x="247064" y="2550494"/>
              <a:ext cx="1436546" cy="899755"/>
              <a:chOff x="4981871" y="4567017"/>
              <a:chExt cx="1436546" cy="899755"/>
            </a:xfrm>
          </p:grpSpPr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7B7F5D81-954C-4F63-A990-BE20E284E9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10300900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A42F2DC4-0D1A-4E10-93E1-68720AADE1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436546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8AD23F8D-D3CC-4833-A283-0C9A5A5FD4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6810" y="5158995"/>
                <a:ext cx="1077608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472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="" xmlns:a16="http://schemas.microsoft.com/office/drawing/2014/main" id="{1EB5CD1A-B818-463B-ADE8-EB71039AFCF6}"/>
                </a:ext>
              </a:extLst>
            </p:cNvPr>
            <p:cNvGrpSpPr/>
            <p:nvPr/>
          </p:nvGrpSpPr>
          <p:grpSpPr>
            <a:xfrm>
              <a:off x="1001610" y="2671508"/>
              <a:ext cx="309352" cy="120006"/>
              <a:chOff x="4491567" y="3832608"/>
              <a:chExt cx="309352" cy="120006"/>
            </a:xfrm>
          </p:grpSpPr>
          <p:sp>
            <p:nvSpPr>
              <p:cNvPr id="34" name="Овал 33">
                <a:extLst>
                  <a:ext uri="{FF2B5EF4-FFF2-40B4-BE49-F238E27FC236}">
                    <a16:creationId xmlns="" xmlns:a16="http://schemas.microsoft.com/office/drawing/2014/main" id="{F84A8107-940C-4A14-985A-CFFFD6CE91C2}"/>
                  </a:ext>
                </a:extLst>
              </p:cNvPr>
              <p:cNvSpPr/>
              <p:nvPr/>
            </p:nvSpPr>
            <p:spPr>
              <a:xfrm>
                <a:off x="4491567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="" xmlns:a16="http://schemas.microsoft.com/office/drawing/2014/main" id="{4593E055-09D0-40CA-97EA-252892EE1B7C}"/>
                  </a:ext>
                </a:extLst>
              </p:cNvPr>
              <p:cNvSpPr/>
              <p:nvPr/>
            </p:nvSpPr>
            <p:spPr>
              <a:xfrm>
                <a:off x="4680913" y="3832608"/>
                <a:ext cx="120006" cy="120006"/>
              </a:xfrm>
              <a:prstGeom prst="ellipse">
                <a:avLst/>
              </a:prstGeom>
              <a:solidFill>
                <a:srgbClr val="3A58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E872A5A-A7D3-4B45-A6CE-D3A235839FB4}"/>
              </a:ext>
            </a:extLst>
          </p:cNvPr>
          <p:cNvSpPr txBox="1"/>
          <p:nvPr/>
        </p:nvSpPr>
        <p:spPr>
          <a:xfrm>
            <a:off x="5471328" y="4790456"/>
            <a:ext cx="17854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капюшон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кнопки для регулировки ширины рукавов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состав: ПВХ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0,11 мм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5242435F-C0DB-4950-83D5-48D30A2DD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427" y="2438160"/>
            <a:ext cx="1647545" cy="420091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5396" y="6208185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E1DE6B57-831B-4FC5-90C1-BE95C921ED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3711" y="51249"/>
            <a:ext cx="2209170" cy="4040387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CB60F2EE-8411-4328-8D82-D56B54DF749A}"/>
              </a:ext>
            </a:extLst>
          </p:cNvPr>
          <p:cNvGrpSpPr/>
          <p:nvPr/>
        </p:nvGrpSpPr>
        <p:grpSpPr>
          <a:xfrm>
            <a:off x="370846" y="595168"/>
            <a:ext cx="2299384" cy="883601"/>
            <a:chOff x="5273291" y="211585"/>
            <a:chExt cx="2299384" cy="883601"/>
          </a:xfrm>
        </p:grpSpPr>
        <p:grpSp>
          <p:nvGrpSpPr>
            <p:cNvPr id="41" name="Группа 40">
              <a:extLst>
                <a:ext uri="{FF2B5EF4-FFF2-40B4-BE49-F238E27FC236}">
                  <a16:creationId xmlns="" xmlns:a16="http://schemas.microsoft.com/office/drawing/2014/main" id="{8F46BC39-7D02-4E4B-A8A0-7B4DC82574C8}"/>
                </a:ext>
              </a:extLst>
            </p:cNvPr>
            <p:cNvGrpSpPr/>
            <p:nvPr/>
          </p:nvGrpSpPr>
          <p:grpSpPr>
            <a:xfrm>
              <a:off x="5273291" y="211585"/>
              <a:ext cx="2299384" cy="883601"/>
              <a:chOff x="4981871" y="4567017"/>
              <a:chExt cx="2299384" cy="883601"/>
            </a:xfrm>
          </p:grpSpPr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068A03B0-A37D-4BB1-99E2-54FB1930AC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191049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0316148A-20EB-4699-A157-D2C92C8A81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7"/>
                <a:ext cx="2299382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Sunny» 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чехлом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3F40AE0C-321A-4F5E-838E-AD05740696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142841"/>
                <a:ext cx="1259357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1 298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78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7" name="Группа 46">
              <a:extLst>
                <a:ext uri="{FF2B5EF4-FFF2-40B4-BE49-F238E27FC236}">
                  <a16:creationId xmlns="" xmlns:a16="http://schemas.microsoft.com/office/drawing/2014/main" id="{9660BC78-3FBA-4052-978A-35E4B1E7B6AF}"/>
                </a:ext>
              </a:extLst>
            </p:cNvPr>
            <p:cNvGrpSpPr/>
            <p:nvPr/>
          </p:nvGrpSpPr>
          <p:grpSpPr>
            <a:xfrm>
              <a:off x="5875028" y="318126"/>
              <a:ext cx="1272856" cy="120006"/>
              <a:chOff x="166352" y="6208286"/>
              <a:chExt cx="1272856" cy="120006"/>
            </a:xfrm>
          </p:grpSpPr>
          <p:sp>
            <p:nvSpPr>
              <p:cNvPr id="48" name="Овал 47">
                <a:extLst>
                  <a:ext uri="{FF2B5EF4-FFF2-40B4-BE49-F238E27FC236}">
                    <a16:creationId xmlns="" xmlns:a16="http://schemas.microsoft.com/office/drawing/2014/main" id="{D10DF7FD-42EC-43F7-92FC-25631339A6E7}"/>
                  </a:ext>
                </a:extLst>
              </p:cNvPr>
              <p:cNvSpPr/>
              <p:nvPr/>
            </p:nvSpPr>
            <p:spPr>
              <a:xfrm>
                <a:off x="166352" y="6208286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="" xmlns:a16="http://schemas.microsoft.com/office/drawing/2014/main" id="{A27C2F11-B4C7-41EC-8E8C-3585E0262271}"/>
                  </a:ext>
                </a:extLst>
              </p:cNvPr>
              <p:cNvSpPr/>
              <p:nvPr/>
            </p:nvSpPr>
            <p:spPr>
              <a:xfrm>
                <a:off x="358494" y="6208286"/>
                <a:ext cx="120006" cy="120006"/>
              </a:xfrm>
              <a:prstGeom prst="ellipse">
                <a:avLst/>
              </a:prstGeom>
              <a:solidFill>
                <a:srgbClr val="4849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="" xmlns:a16="http://schemas.microsoft.com/office/drawing/2014/main" id="{79030851-E341-47F9-9CB3-06170BCA4D34}"/>
                  </a:ext>
                </a:extLst>
              </p:cNvPr>
              <p:cNvSpPr/>
              <p:nvPr/>
            </p:nvSpPr>
            <p:spPr>
              <a:xfrm>
                <a:off x="550636" y="6208286"/>
                <a:ext cx="120006" cy="120006"/>
              </a:xfrm>
              <a:prstGeom prst="ellipse">
                <a:avLst/>
              </a:prstGeom>
              <a:solidFill>
                <a:srgbClr val="4F4F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="" xmlns:a16="http://schemas.microsoft.com/office/drawing/2014/main" id="{CA291BFA-E747-4798-A325-8AF4BC07C8FD}"/>
                  </a:ext>
                </a:extLst>
              </p:cNvPr>
              <p:cNvSpPr/>
              <p:nvPr/>
            </p:nvSpPr>
            <p:spPr>
              <a:xfrm>
                <a:off x="742778" y="6208286"/>
                <a:ext cx="120006" cy="120006"/>
              </a:xfrm>
              <a:prstGeom prst="ellipse">
                <a:avLst/>
              </a:prstGeom>
              <a:solidFill>
                <a:srgbClr val="FAD94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="" xmlns:a16="http://schemas.microsoft.com/office/drawing/2014/main" id="{4A876736-B191-4AEB-BB72-0C336315D418}"/>
                  </a:ext>
                </a:extLst>
              </p:cNvPr>
              <p:cNvSpPr/>
              <p:nvPr/>
            </p:nvSpPr>
            <p:spPr>
              <a:xfrm>
                <a:off x="934920" y="6208286"/>
                <a:ext cx="120006" cy="120006"/>
              </a:xfrm>
              <a:prstGeom prst="ellipse">
                <a:avLst/>
              </a:prstGeom>
              <a:solidFill>
                <a:srgbClr val="0C1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="" xmlns:a16="http://schemas.microsoft.com/office/drawing/2014/main" id="{46AD2890-AC3B-4583-A61C-67E231AFC43B}"/>
                  </a:ext>
                </a:extLst>
              </p:cNvPr>
              <p:cNvSpPr/>
              <p:nvPr/>
            </p:nvSpPr>
            <p:spPr>
              <a:xfrm>
                <a:off x="1127062" y="6208286"/>
                <a:ext cx="120006" cy="120006"/>
              </a:xfrm>
              <a:prstGeom prst="ellipse">
                <a:avLst/>
              </a:prstGeom>
              <a:solidFill>
                <a:srgbClr val="E7373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="" xmlns:a16="http://schemas.microsoft.com/office/drawing/2014/main" id="{9323CA9B-2416-4C7E-BEAE-008B72FDC0E6}"/>
                  </a:ext>
                </a:extLst>
              </p:cNvPr>
              <p:cNvSpPr/>
              <p:nvPr/>
            </p:nvSpPr>
            <p:spPr>
              <a:xfrm>
                <a:off x="1319202" y="6208286"/>
                <a:ext cx="120006" cy="120006"/>
              </a:xfrm>
              <a:prstGeom prst="ellipse">
                <a:avLst/>
              </a:prstGeom>
              <a:solidFill>
                <a:srgbClr val="99E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C974C2B-902D-4037-9A49-D8F0293EAC46}"/>
              </a:ext>
            </a:extLst>
          </p:cNvPr>
          <p:cNvSpPr txBox="1"/>
          <p:nvPr/>
        </p:nvSpPr>
        <p:spPr>
          <a:xfrm>
            <a:off x="1983547" y="4935797"/>
            <a:ext cx="193753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err="1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ветро-влагозащита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полиэстер </a:t>
            </a:r>
            <a:r>
              <a:rPr lang="ru-RU" sz="900" dirty="0" err="1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oxford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влагозащитной полиуретановой пропиткой 1000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D62FB95A-427B-4760-B954-3C8891D27A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826" y="3123983"/>
            <a:ext cx="1789958" cy="313903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6BFC3D8B-DDDE-439B-9942-5A07E464EF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449" y="3906424"/>
            <a:ext cx="748580" cy="98539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13CD2905-4A7C-4F59-9D2C-C6C08C736A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969" y="2155181"/>
            <a:ext cx="1080000" cy="1080000"/>
          </a:xfrm>
          <a:prstGeom prst="ellips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5974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8649329-3682-47AF-9BA3-9AF3CFD312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821" y="5020580"/>
            <a:ext cx="2178605" cy="11326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7CA3DFD-C775-41A7-A430-0709ADD0A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402" y="274713"/>
            <a:ext cx="2551655" cy="38351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90FA088-E5F8-4AF7-B97B-B0255E7EA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542" y="3226265"/>
            <a:ext cx="2844022" cy="2811982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13F06943-A08F-44FC-BC5F-382F072E15CA}"/>
              </a:ext>
            </a:extLst>
          </p:cNvPr>
          <p:cNvGrpSpPr/>
          <p:nvPr/>
        </p:nvGrpSpPr>
        <p:grpSpPr>
          <a:xfrm>
            <a:off x="6956514" y="3226265"/>
            <a:ext cx="1965789" cy="883601"/>
            <a:chOff x="5273291" y="211585"/>
            <a:chExt cx="1965789" cy="883601"/>
          </a:xfrm>
        </p:grpSpPr>
        <p:grpSp>
          <p:nvGrpSpPr>
            <p:cNvPr id="13" name="Группа 12">
              <a:extLst>
                <a:ext uri="{FF2B5EF4-FFF2-40B4-BE49-F238E27FC236}">
                  <a16:creationId xmlns="" xmlns:a16="http://schemas.microsoft.com/office/drawing/2014/main" id="{4A8D8B08-8BCF-4DBD-8AFE-6B9CCB487339}"/>
                </a:ext>
              </a:extLst>
            </p:cNvPr>
            <p:cNvGrpSpPr/>
            <p:nvPr/>
          </p:nvGrpSpPr>
          <p:grpSpPr>
            <a:xfrm>
              <a:off x="5273291" y="211585"/>
              <a:ext cx="1965789" cy="883601"/>
              <a:chOff x="4981871" y="4567017"/>
              <a:chExt cx="1965789" cy="883601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0BCBDC11-DA18-4449-9A45-FE042EA2FE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839572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F551BD91-7A6A-4A8F-9FB8-66F3CD119E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7"/>
                <a:ext cx="1965787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«Универсал»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4A2A9689-9785-4133-B927-03FF433426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42841"/>
                <a:ext cx="1087161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177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65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="" xmlns:a16="http://schemas.microsoft.com/office/drawing/2014/main" id="{3104720D-F241-4CC6-AC3B-7991874458FA}"/>
                </a:ext>
              </a:extLst>
            </p:cNvPr>
            <p:cNvGrpSpPr/>
            <p:nvPr/>
          </p:nvGrpSpPr>
          <p:grpSpPr>
            <a:xfrm>
              <a:off x="5973433" y="320832"/>
              <a:ext cx="1067351" cy="564910"/>
              <a:chOff x="264757" y="6210992"/>
              <a:chExt cx="1067351" cy="564910"/>
            </a:xfrm>
          </p:grpSpPr>
          <p:sp>
            <p:nvSpPr>
              <p:cNvPr id="15" name="Овал 14">
                <a:extLst>
                  <a:ext uri="{FF2B5EF4-FFF2-40B4-BE49-F238E27FC236}">
                    <a16:creationId xmlns="" xmlns:a16="http://schemas.microsoft.com/office/drawing/2014/main" id="{2CCC4BC5-4967-4565-95A5-8880527AABE3}"/>
                  </a:ext>
                </a:extLst>
              </p:cNvPr>
              <p:cNvSpPr/>
              <p:nvPr/>
            </p:nvSpPr>
            <p:spPr>
              <a:xfrm>
                <a:off x="264757" y="6210992"/>
                <a:ext cx="120006" cy="120006"/>
              </a:xfrm>
              <a:prstGeom prst="ellipse">
                <a:avLst/>
              </a:prstGeom>
              <a:solidFill>
                <a:srgbClr val="194EB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="" xmlns:a16="http://schemas.microsoft.com/office/drawing/2014/main" id="{1F8ED26E-F52F-484C-9B05-B08888F5F266}"/>
                  </a:ext>
                </a:extLst>
              </p:cNvPr>
              <p:cNvSpPr/>
              <p:nvPr/>
            </p:nvSpPr>
            <p:spPr>
              <a:xfrm>
                <a:off x="454225" y="6210992"/>
                <a:ext cx="120006" cy="120006"/>
              </a:xfrm>
              <a:prstGeom prst="ellipse">
                <a:avLst/>
              </a:prstGeom>
              <a:solidFill>
                <a:srgbClr val="EB46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>
                <a:extLst>
                  <a:ext uri="{FF2B5EF4-FFF2-40B4-BE49-F238E27FC236}">
                    <a16:creationId xmlns="" xmlns:a16="http://schemas.microsoft.com/office/drawing/2014/main" id="{3733EBB6-7095-4740-89FE-2546B8D3D713}"/>
                  </a:ext>
                </a:extLst>
              </p:cNvPr>
              <p:cNvSpPr/>
              <p:nvPr/>
            </p:nvSpPr>
            <p:spPr>
              <a:xfrm>
                <a:off x="643693" y="6210992"/>
                <a:ext cx="120006" cy="120006"/>
              </a:xfrm>
              <a:prstGeom prst="ellipse">
                <a:avLst/>
              </a:prstGeom>
              <a:solidFill>
                <a:srgbClr val="E4E3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>
                <a:extLst>
                  <a:ext uri="{FF2B5EF4-FFF2-40B4-BE49-F238E27FC236}">
                    <a16:creationId xmlns="" xmlns:a16="http://schemas.microsoft.com/office/drawing/2014/main" id="{E1F7AEBA-F6FF-4CD1-BC89-F8DDE8026943}"/>
                  </a:ext>
                </a:extLst>
              </p:cNvPr>
              <p:cNvSpPr/>
              <p:nvPr/>
            </p:nvSpPr>
            <p:spPr>
              <a:xfrm>
                <a:off x="833161" y="6210992"/>
                <a:ext cx="120006" cy="120006"/>
              </a:xfrm>
              <a:prstGeom prst="ellipse">
                <a:avLst/>
              </a:prstGeom>
              <a:solidFill>
                <a:srgbClr val="FD743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="" xmlns:a16="http://schemas.microsoft.com/office/drawing/2014/main" id="{DB9FD157-9D6E-4B7D-B59A-79074D202604}"/>
                  </a:ext>
                </a:extLst>
              </p:cNvPr>
              <p:cNvSpPr/>
              <p:nvPr/>
            </p:nvSpPr>
            <p:spPr>
              <a:xfrm>
                <a:off x="1022629" y="6210992"/>
                <a:ext cx="120006" cy="120006"/>
              </a:xfrm>
              <a:prstGeom prst="ellipse">
                <a:avLst/>
              </a:pr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="" xmlns:a16="http://schemas.microsoft.com/office/drawing/2014/main" id="{24950DC8-621B-455F-9178-2A1E2F2B6B57}"/>
                  </a:ext>
                </a:extLst>
              </p:cNvPr>
              <p:cNvSpPr/>
              <p:nvPr/>
            </p:nvSpPr>
            <p:spPr>
              <a:xfrm>
                <a:off x="1212097" y="6210992"/>
                <a:ext cx="120006" cy="120006"/>
              </a:xfrm>
              <a:prstGeom prst="ellipse">
                <a:avLst/>
              </a:prstGeom>
              <a:solidFill>
                <a:srgbClr val="82E2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="" xmlns:a16="http://schemas.microsoft.com/office/drawing/2014/main" id="{98E61DAB-07E9-4B80-AC48-9E97D1804BA9}"/>
                  </a:ext>
                </a:extLst>
              </p:cNvPr>
              <p:cNvSpPr/>
              <p:nvPr/>
            </p:nvSpPr>
            <p:spPr>
              <a:xfrm>
                <a:off x="826890" y="6655896"/>
                <a:ext cx="120006" cy="120006"/>
              </a:xfrm>
              <a:prstGeom prst="ellipse">
                <a:avLst/>
              </a:prstGeom>
              <a:solidFill>
                <a:srgbClr val="FCE25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="" xmlns:a16="http://schemas.microsoft.com/office/drawing/2014/main" id="{55E6B649-099F-4A9B-A758-6FF6C049E25C}"/>
                  </a:ext>
                </a:extLst>
              </p:cNvPr>
              <p:cNvSpPr/>
              <p:nvPr/>
            </p:nvSpPr>
            <p:spPr>
              <a:xfrm>
                <a:off x="1017949" y="6655896"/>
                <a:ext cx="120006" cy="120006"/>
              </a:xfrm>
              <a:prstGeom prst="ellipse">
                <a:avLst/>
              </a:prstGeom>
              <a:solidFill>
                <a:srgbClr val="1A7F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="" xmlns:a16="http://schemas.microsoft.com/office/drawing/2014/main" id="{56D78430-CCD1-48F2-8E6C-89C4D786C12B}"/>
                  </a:ext>
                </a:extLst>
              </p:cNvPr>
              <p:cNvSpPr/>
              <p:nvPr/>
            </p:nvSpPr>
            <p:spPr>
              <a:xfrm>
                <a:off x="1212102" y="6655896"/>
                <a:ext cx="120006" cy="120006"/>
              </a:xfrm>
              <a:prstGeom prst="ellipse">
                <a:avLst/>
              </a:prstGeom>
              <a:solidFill>
                <a:srgbClr val="2DB2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B2B7AB1-73A6-4252-B372-041EF12FC814}"/>
              </a:ext>
            </a:extLst>
          </p:cNvPr>
          <p:cNvSpPr txBox="1"/>
          <p:nvPr/>
        </p:nvSpPr>
        <p:spPr>
          <a:xfrm>
            <a:off x="6864512" y="1701629"/>
            <a:ext cx="21497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ПВХ, пластик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толщина ПВХ плаща 0,15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7F91AD5-8ABB-4C17-91EA-C4EFBEC42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429" y="229429"/>
            <a:ext cx="2346967" cy="4045522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267F70F6-0075-476B-AF2E-7CB80247F656}"/>
              </a:ext>
            </a:extLst>
          </p:cNvPr>
          <p:cNvGrpSpPr/>
          <p:nvPr/>
        </p:nvGrpSpPr>
        <p:grpSpPr>
          <a:xfrm>
            <a:off x="1891534" y="4901869"/>
            <a:ext cx="1965789" cy="883601"/>
            <a:chOff x="5273291" y="211585"/>
            <a:chExt cx="1965789" cy="883601"/>
          </a:xfrm>
        </p:grpSpPr>
        <p:grpSp>
          <p:nvGrpSpPr>
            <p:cNvPr id="33" name="Группа 32">
              <a:extLst>
                <a:ext uri="{FF2B5EF4-FFF2-40B4-BE49-F238E27FC236}">
                  <a16:creationId xmlns="" xmlns:a16="http://schemas.microsoft.com/office/drawing/2014/main" id="{4FEBF3BA-722E-49E3-8C7F-DA39B46810C7}"/>
                </a:ext>
              </a:extLst>
            </p:cNvPr>
            <p:cNvGrpSpPr/>
            <p:nvPr/>
          </p:nvGrpSpPr>
          <p:grpSpPr>
            <a:xfrm>
              <a:off x="5273291" y="211585"/>
              <a:ext cx="1965789" cy="883601"/>
              <a:chOff x="4981871" y="4567017"/>
              <a:chExt cx="1965789" cy="883601"/>
            </a:xfrm>
          </p:grpSpPr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D6875D98-4FBE-49DC-A88D-8879438DF0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111001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54483CC6-5C44-43CE-990C-143A1711A7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7"/>
                <a:ext cx="1965787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Cloudy»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BC040523-56BF-4BF3-B316-6719BA2C5F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142841"/>
                <a:ext cx="1098832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129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4" name="Группа 33">
              <a:extLst>
                <a:ext uri="{FF2B5EF4-FFF2-40B4-BE49-F238E27FC236}">
                  <a16:creationId xmlns="" xmlns:a16="http://schemas.microsoft.com/office/drawing/2014/main" id="{0E83FF6F-E7E9-49DD-B703-23787163A18A}"/>
                </a:ext>
              </a:extLst>
            </p:cNvPr>
            <p:cNvGrpSpPr/>
            <p:nvPr/>
          </p:nvGrpSpPr>
          <p:grpSpPr>
            <a:xfrm>
              <a:off x="5875028" y="320832"/>
              <a:ext cx="1256814" cy="120006"/>
              <a:chOff x="166352" y="6210992"/>
              <a:chExt cx="1256814" cy="120006"/>
            </a:xfrm>
          </p:grpSpPr>
          <p:sp>
            <p:nvSpPr>
              <p:cNvPr id="35" name="Овал 34">
                <a:extLst>
                  <a:ext uri="{FF2B5EF4-FFF2-40B4-BE49-F238E27FC236}">
                    <a16:creationId xmlns="" xmlns:a16="http://schemas.microsoft.com/office/drawing/2014/main" id="{CAF6BC6C-9044-41C0-A159-C20D866FBB27}"/>
                  </a:ext>
                </a:extLst>
              </p:cNvPr>
              <p:cNvSpPr/>
              <p:nvPr/>
            </p:nvSpPr>
            <p:spPr>
              <a:xfrm>
                <a:off x="166352" y="6210992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="" xmlns:a16="http://schemas.microsoft.com/office/drawing/2014/main" id="{E30C2D7A-39D5-4317-8457-B45BBD862DCF}"/>
                  </a:ext>
                </a:extLst>
              </p:cNvPr>
              <p:cNvSpPr/>
              <p:nvPr/>
            </p:nvSpPr>
            <p:spPr>
              <a:xfrm>
                <a:off x="355820" y="6210992"/>
                <a:ext cx="120006" cy="120006"/>
              </a:xfrm>
              <a:prstGeom prst="ellipse">
                <a:avLst/>
              </a:prstGeom>
              <a:solidFill>
                <a:srgbClr val="ECB5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="" xmlns:a16="http://schemas.microsoft.com/office/drawing/2014/main" id="{9EB3FF06-C073-4BDA-9A79-937A5A5FC677}"/>
                  </a:ext>
                </a:extLst>
              </p:cNvPr>
              <p:cNvSpPr/>
              <p:nvPr/>
            </p:nvSpPr>
            <p:spPr>
              <a:xfrm>
                <a:off x="545288" y="6210992"/>
                <a:ext cx="120006" cy="120006"/>
              </a:xfrm>
              <a:prstGeom prst="ellipse">
                <a:avLst/>
              </a:prstGeom>
              <a:solidFill>
                <a:srgbClr val="3DB0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="" xmlns:a16="http://schemas.microsoft.com/office/drawing/2014/main" id="{132D2C4B-34C8-4EB7-BE88-EB0A0009024D}"/>
                  </a:ext>
                </a:extLst>
              </p:cNvPr>
              <p:cNvSpPr/>
              <p:nvPr/>
            </p:nvSpPr>
            <p:spPr>
              <a:xfrm>
                <a:off x="734756" y="6210992"/>
                <a:ext cx="120006" cy="120006"/>
              </a:xfrm>
              <a:prstGeom prst="ellipse">
                <a:avLst/>
              </a:prstGeom>
              <a:solidFill>
                <a:srgbClr val="38549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="" xmlns:a16="http://schemas.microsoft.com/office/drawing/2014/main" id="{7E96BCD2-2C66-4CC6-86EF-59B94B491C27}"/>
                  </a:ext>
                </a:extLst>
              </p:cNvPr>
              <p:cNvSpPr/>
              <p:nvPr/>
            </p:nvSpPr>
            <p:spPr>
              <a:xfrm>
                <a:off x="924224" y="6210992"/>
                <a:ext cx="120006" cy="120006"/>
              </a:xfrm>
              <a:prstGeom prst="ellipse">
                <a:avLst/>
              </a:prstGeom>
              <a:solidFill>
                <a:srgbClr val="282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="" xmlns:a16="http://schemas.microsoft.com/office/drawing/2014/main" id="{0367EB3E-4625-4509-9900-73CA6461FD81}"/>
                  </a:ext>
                </a:extLst>
              </p:cNvPr>
              <p:cNvSpPr/>
              <p:nvPr/>
            </p:nvSpPr>
            <p:spPr>
              <a:xfrm>
                <a:off x="1113692" y="6210992"/>
                <a:ext cx="120006" cy="120006"/>
              </a:xfrm>
              <a:prstGeom prst="ellipse">
                <a:avLst/>
              </a:prstGeom>
              <a:solidFill>
                <a:srgbClr val="D455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="" xmlns:a16="http://schemas.microsoft.com/office/drawing/2014/main" id="{A71479F6-3AD8-4615-A5AD-98220746D466}"/>
                  </a:ext>
                </a:extLst>
              </p:cNvPr>
              <p:cNvSpPr/>
              <p:nvPr/>
            </p:nvSpPr>
            <p:spPr>
              <a:xfrm>
                <a:off x="1303160" y="6210992"/>
                <a:ext cx="120006" cy="120006"/>
              </a:xfrm>
              <a:prstGeom prst="ellipse">
                <a:avLst/>
              </a:prstGeom>
              <a:solidFill>
                <a:srgbClr val="C4302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D52277EB-5FCE-4989-9DE7-78A34D6FD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0202"/>
            <a:ext cx="2002990" cy="459845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778BB6F6-8ECA-4C70-9B33-6A180036DC89}"/>
              </a:ext>
            </a:extLst>
          </p:cNvPr>
          <p:cNvSpPr txBox="1"/>
          <p:nvPr/>
        </p:nvSpPr>
        <p:spPr>
          <a:xfrm>
            <a:off x="157740" y="879098"/>
            <a:ext cx="2149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состав: ПНД (полиэтилен низкого давления) «не шуршащий»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20 мкм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4654" y="6300079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057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E4CAFF9-FA85-4F67-BFAC-8C8C84701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235" y="798621"/>
            <a:ext cx="2663619" cy="199771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7DCABE8D-4349-47EA-9FC6-C94AB501BE6E}"/>
              </a:ext>
            </a:extLst>
          </p:cNvPr>
          <p:cNvGrpSpPr/>
          <p:nvPr/>
        </p:nvGrpSpPr>
        <p:grpSpPr>
          <a:xfrm>
            <a:off x="249033" y="309395"/>
            <a:ext cx="1965789" cy="883601"/>
            <a:chOff x="5273291" y="211585"/>
            <a:chExt cx="1965789" cy="883601"/>
          </a:xfrm>
        </p:grpSpPr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3846E0CA-DC25-422F-989B-953D7EEA01A2}"/>
                </a:ext>
              </a:extLst>
            </p:cNvPr>
            <p:cNvGrpSpPr/>
            <p:nvPr/>
          </p:nvGrpSpPr>
          <p:grpSpPr>
            <a:xfrm>
              <a:off x="5273291" y="211585"/>
              <a:ext cx="1965789" cy="883601"/>
              <a:chOff x="4981871" y="4567017"/>
              <a:chExt cx="1965789" cy="883601"/>
            </a:xfrm>
          </p:grpSpPr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A19AEF76-EEFE-41F6-A7F6-25D7C2FE79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838708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34932187-2EE0-4270-86DC-2EB10F1B64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7"/>
                <a:ext cx="1965787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«Спасатель»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CFFF0BBA-89F1-40AE-BC02-C990F9EF60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142841"/>
                <a:ext cx="1069889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485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36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B047F151-B622-4BA8-BD32-CD412DF2F129}"/>
                </a:ext>
              </a:extLst>
            </p:cNvPr>
            <p:cNvGrpSpPr/>
            <p:nvPr/>
          </p:nvGrpSpPr>
          <p:grpSpPr>
            <a:xfrm>
              <a:off x="5875028" y="320832"/>
              <a:ext cx="877878" cy="120006"/>
              <a:chOff x="166352" y="6210992"/>
              <a:chExt cx="877878" cy="120006"/>
            </a:xfrm>
          </p:grpSpPr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29FECA4B-4C54-4A99-9F01-30DD0032F5A0}"/>
                  </a:ext>
                </a:extLst>
              </p:cNvPr>
              <p:cNvSpPr/>
              <p:nvPr/>
            </p:nvSpPr>
            <p:spPr>
              <a:xfrm>
                <a:off x="166352" y="6210992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94EEB760-6545-4890-AA61-756D6DC96BCC}"/>
                  </a:ext>
                </a:extLst>
              </p:cNvPr>
              <p:cNvSpPr/>
              <p:nvPr/>
            </p:nvSpPr>
            <p:spPr>
              <a:xfrm>
                <a:off x="355820" y="6210992"/>
                <a:ext cx="120006" cy="120006"/>
              </a:xfrm>
              <a:prstGeom prst="ellipse">
                <a:avLst/>
              </a:prstGeom>
              <a:solidFill>
                <a:srgbClr val="94D1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AF7A33B9-3F32-4E9F-955B-8758A0539DDA}"/>
                  </a:ext>
                </a:extLst>
              </p:cNvPr>
              <p:cNvSpPr/>
              <p:nvPr/>
            </p:nvSpPr>
            <p:spPr>
              <a:xfrm>
                <a:off x="545288" y="6210992"/>
                <a:ext cx="120006" cy="120006"/>
              </a:xfrm>
              <a:prstGeom prst="ellipse">
                <a:avLst/>
              </a:prstGeom>
              <a:solidFill>
                <a:srgbClr val="EA69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61421B1B-7247-412C-9764-FE9B175A27A8}"/>
                  </a:ext>
                </a:extLst>
              </p:cNvPr>
              <p:cNvSpPr/>
              <p:nvPr/>
            </p:nvSpPr>
            <p:spPr>
              <a:xfrm>
                <a:off x="734756" y="6210992"/>
                <a:ext cx="120006" cy="120006"/>
              </a:xfrm>
              <a:prstGeom prst="ellipse">
                <a:avLst/>
              </a:prstGeom>
              <a:solidFill>
                <a:srgbClr val="CC1E2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="" xmlns:a16="http://schemas.microsoft.com/office/drawing/2014/main" id="{2FFCCE77-986E-43D7-B84E-2DFAB689DDF4}"/>
                  </a:ext>
                </a:extLst>
              </p:cNvPr>
              <p:cNvSpPr/>
              <p:nvPr/>
            </p:nvSpPr>
            <p:spPr>
              <a:xfrm>
                <a:off x="924224" y="6210992"/>
                <a:ext cx="120006" cy="120006"/>
              </a:xfrm>
              <a:prstGeom prst="ellipse">
                <a:avLst/>
              </a:prstGeom>
              <a:solidFill>
                <a:srgbClr val="292D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FEBC5B81-A6F0-466A-8897-61A8C95EF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95" y="3429000"/>
            <a:ext cx="2942398" cy="29190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6FC0A13-A5BB-4EF2-97E8-376280E8BC36}"/>
              </a:ext>
            </a:extLst>
          </p:cNvPr>
          <p:cNvSpPr txBox="1"/>
          <p:nvPr/>
        </p:nvSpPr>
        <p:spPr>
          <a:xfrm>
            <a:off x="274815" y="2700774"/>
            <a:ext cx="21497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состав: ПВХ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100 мкм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8231A829-85DB-4216-B45B-507C67160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420" y="281354"/>
            <a:ext cx="2506273" cy="460716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E5DB9A0E-E46A-45D0-8665-AEF52280D3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904" y="1039107"/>
            <a:ext cx="2532861" cy="5272679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CD27AC69-2E4E-4FC5-B75B-CEA6DF9F6C71}"/>
              </a:ext>
            </a:extLst>
          </p:cNvPr>
          <p:cNvGrpSpPr/>
          <p:nvPr/>
        </p:nvGrpSpPr>
        <p:grpSpPr>
          <a:xfrm>
            <a:off x="5759036" y="344967"/>
            <a:ext cx="1965789" cy="1105779"/>
            <a:chOff x="5273291" y="211585"/>
            <a:chExt cx="1965789" cy="1105779"/>
          </a:xfrm>
        </p:grpSpPr>
        <p:grpSp>
          <p:nvGrpSpPr>
            <p:cNvPr id="28" name="Группа 27">
              <a:extLst>
                <a:ext uri="{FF2B5EF4-FFF2-40B4-BE49-F238E27FC236}">
                  <a16:creationId xmlns="" xmlns:a16="http://schemas.microsoft.com/office/drawing/2014/main" id="{1DA0010B-FBA1-4958-A2D1-054D15EA0075}"/>
                </a:ext>
              </a:extLst>
            </p:cNvPr>
            <p:cNvGrpSpPr/>
            <p:nvPr/>
          </p:nvGrpSpPr>
          <p:grpSpPr>
            <a:xfrm>
              <a:off x="5273291" y="211585"/>
              <a:ext cx="1965789" cy="883601"/>
              <a:chOff x="4981871" y="4567017"/>
              <a:chExt cx="1965789" cy="883601"/>
            </a:xfrm>
          </p:grpSpPr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4356092F-9C72-4651-86D9-BCF7E25A84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171547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5286F251-838C-4BD7-84FE-2D8507719D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7"/>
                <a:ext cx="1965787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Storm»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FF6C22EB-1D5F-4081-81BD-78C2087349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142841"/>
                <a:ext cx="1069889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344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="" xmlns:a16="http://schemas.microsoft.com/office/drawing/2014/main" id="{EF093547-C9B3-435A-8672-63EC1DA3D944}"/>
                </a:ext>
              </a:extLst>
            </p:cNvPr>
            <p:cNvGrpSpPr/>
            <p:nvPr/>
          </p:nvGrpSpPr>
          <p:grpSpPr>
            <a:xfrm>
              <a:off x="5371838" y="320832"/>
              <a:ext cx="1381068" cy="996532"/>
              <a:chOff x="-336838" y="6210992"/>
              <a:chExt cx="1381068" cy="996532"/>
            </a:xfrm>
          </p:grpSpPr>
          <p:sp>
            <p:nvSpPr>
              <p:cNvPr id="30" name="Овал 29">
                <a:extLst>
                  <a:ext uri="{FF2B5EF4-FFF2-40B4-BE49-F238E27FC236}">
                    <a16:creationId xmlns="" xmlns:a16="http://schemas.microsoft.com/office/drawing/2014/main" id="{913F2FBA-0A98-4753-BCB9-931339238240}"/>
                  </a:ext>
                </a:extLst>
              </p:cNvPr>
              <p:cNvSpPr/>
              <p:nvPr/>
            </p:nvSpPr>
            <p:spPr>
              <a:xfrm>
                <a:off x="166352" y="6210992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="" xmlns:a16="http://schemas.microsoft.com/office/drawing/2014/main" id="{FE347673-E6A8-46D7-BA3A-20931B84D893}"/>
                  </a:ext>
                </a:extLst>
              </p:cNvPr>
              <p:cNvSpPr/>
              <p:nvPr/>
            </p:nvSpPr>
            <p:spPr>
              <a:xfrm>
                <a:off x="355820" y="6210992"/>
                <a:ext cx="120006" cy="120006"/>
              </a:xfrm>
              <a:prstGeom prst="ellipse">
                <a:avLst/>
              </a:prstGeom>
              <a:solidFill>
                <a:srgbClr val="213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="" xmlns:a16="http://schemas.microsoft.com/office/drawing/2014/main" id="{92917B76-6445-48C3-B5FB-CE0B57725D98}"/>
                  </a:ext>
                </a:extLst>
              </p:cNvPr>
              <p:cNvSpPr/>
              <p:nvPr/>
            </p:nvSpPr>
            <p:spPr>
              <a:xfrm>
                <a:off x="545288" y="6210992"/>
                <a:ext cx="120006" cy="120006"/>
              </a:xfrm>
              <a:prstGeom prst="ellipse">
                <a:avLst/>
              </a:prstGeom>
              <a:solidFill>
                <a:srgbClr val="FFAD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="" xmlns:a16="http://schemas.microsoft.com/office/drawing/2014/main" id="{31D1660F-C70E-483F-BB6B-842A69A8642F}"/>
                  </a:ext>
                </a:extLst>
              </p:cNvPr>
              <p:cNvSpPr/>
              <p:nvPr/>
            </p:nvSpPr>
            <p:spPr>
              <a:xfrm>
                <a:off x="734756" y="6210992"/>
                <a:ext cx="120006" cy="120006"/>
              </a:xfrm>
              <a:prstGeom prst="ellipse">
                <a:avLst/>
              </a:prstGeom>
              <a:solidFill>
                <a:srgbClr val="FFD74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="" xmlns:a16="http://schemas.microsoft.com/office/drawing/2014/main" id="{A85FB4CF-12F3-4745-AFD8-4D6E515A2687}"/>
                  </a:ext>
                </a:extLst>
              </p:cNvPr>
              <p:cNvSpPr/>
              <p:nvPr/>
            </p:nvSpPr>
            <p:spPr>
              <a:xfrm>
                <a:off x="924224" y="6210992"/>
                <a:ext cx="120006" cy="120006"/>
              </a:xfrm>
              <a:prstGeom prst="ellipse">
                <a:avLst/>
              </a:prstGeom>
              <a:solidFill>
                <a:srgbClr val="B8B8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="" xmlns:a16="http://schemas.microsoft.com/office/drawing/2014/main" id="{9BE657C5-380A-45C3-9CB7-92583C0F2ED3}"/>
                  </a:ext>
                </a:extLst>
              </p:cNvPr>
              <p:cNvSpPr/>
              <p:nvPr/>
            </p:nvSpPr>
            <p:spPr>
              <a:xfrm>
                <a:off x="-336838" y="7087518"/>
                <a:ext cx="120006" cy="120006"/>
              </a:xfrm>
              <a:prstGeom prst="ellipse">
                <a:avLst/>
              </a:prstGeom>
              <a:solidFill>
                <a:srgbClr val="B5F24F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="" xmlns:a16="http://schemas.microsoft.com/office/drawing/2014/main" id="{4B8C2353-B8C9-4429-B283-FF624F6D633F}"/>
                  </a:ext>
                </a:extLst>
              </p:cNvPr>
              <p:cNvSpPr/>
              <p:nvPr/>
            </p:nvSpPr>
            <p:spPr>
              <a:xfrm>
                <a:off x="-147370" y="7087518"/>
                <a:ext cx="120006" cy="120006"/>
              </a:xfrm>
              <a:prstGeom prst="ellipse">
                <a:avLst/>
              </a:prstGeom>
              <a:solidFill>
                <a:srgbClr val="D01D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="" xmlns:a16="http://schemas.microsoft.com/office/drawing/2014/main" id="{46A6620F-C325-4131-8CC0-9A00A65C886E}"/>
                  </a:ext>
                </a:extLst>
              </p:cNvPr>
              <p:cNvSpPr/>
              <p:nvPr/>
            </p:nvSpPr>
            <p:spPr>
              <a:xfrm>
                <a:off x="42098" y="7087518"/>
                <a:ext cx="120006" cy="120006"/>
              </a:xfrm>
              <a:prstGeom prst="ellipse">
                <a:avLst/>
              </a:prstGeom>
              <a:solidFill>
                <a:srgbClr val="F78B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="" xmlns:a16="http://schemas.microsoft.com/office/drawing/2014/main" id="{5E11C5F8-1D78-4F2C-8479-1508B5988FDC}"/>
                  </a:ext>
                </a:extLst>
              </p:cNvPr>
              <p:cNvSpPr/>
              <p:nvPr/>
            </p:nvSpPr>
            <p:spPr>
              <a:xfrm>
                <a:off x="231566" y="7087518"/>
                <a:ext cx="120006" cy="120006"/>
              </a:xfrm>
              <a:prstGeom prst="ellipse">
                <a:avLst/>
              </a:prstGeom>
              <a:solidFill>
                <a:srgbClr val="A157C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="" xmlns:a16="http://schemas.microsoft.com/office/drawing/2014/main" id="{3CD15B26-A6FA-4917-991F-0A9DB720B979}"/>
                  </a:ext>
                </a:extLst>
              </p:cNvPr>
              <p:cNvSpPr/>
              <p:nvPr/>
            </p:nvSpPr>
            <p:spPr>
              <a:xfrm>
                <a:off x="421034" y="7087518"/>
                <a:ext cx="120006" cy="120006"/>
              </a:xfrm>
              <a:prstGeom prst="ellipse">
                <a:avLst/>
              </a:prstGeom>
              <a:solidFill>
                <a:srgbClr val="2EAB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1E09EE17-ADA6-441C-A17C-CED5233BB7E1}"/>
              </a:ext>
            </a:extLst>
          </p:cNvPr>
          <p:cNvSpPr txBox="1"/>
          <p:nvPr/>
        </p:nvSpPr>
        <p:spPr>
          <a:xfrm>
            <a:off x="6885723" y="5129543"/>
            <a:ext cx="21497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состав: полиэтилен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80 мкм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застежка: кнопки-липучки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4654" y="6300079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1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7444E9DC-C52C-4540-83C7-18E5F8815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0827AB6-CCE6-4DD2-BAE3-FA061B688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645" y="2878379"/>
            <a:ext cx="4029835" cy="3551043"/>
          </a:xfrm>
          <a:prstGeom prst="rect">
            <a:avLst/>
          </a:prstGeom>
          <a:effectLst/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D2DF9C5A-A76E-4C1C-B701-67C557CC2C9E}"/>
              </a:ext>
            </a:extLst>
          </p:cNvPr>
          <p:cNvGrpSpPr/>
          <p:nvPr/>
        </p:nvGrpSpPr>
        <p:grpSpPr>
          <a:xfrm>
            <a:off x="189943" y="1572236"/>
            <a:ext cx="2103129" cy="847046"/>
            <a:chOff x="4981870" y="4567017"/>
            <a:chExt cx="2103129" cy="847046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A9F734F-A41C-4630-BEE4-411C3BCEB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31999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10913100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55DBEE4-B33F-4821-959A-E0D7FFD84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103129" cy="27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Зонт-трость «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Glendale»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70F3A32A-362F-4567-8A02-CA4A3F739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106286"/>
              <a:ext cx="1225482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3 117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78</a:t>
              </a:r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DB88439-3631-461D-B154-05239DC5B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444" y="6380446"/>
            <a:ext cx="1155655" cy="2473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D8980E9-53AD-4877-A74F-5A214E15ED61}"/>
              </a:ext>
            </a:extLst>
          </p:cNvPr>
          <p:cNvSpPr txBox="1"/>
          <p:nvPr/>
        </p:nvSpPr>
        <p:spPr>
          <a:xfrm>
            <a:off x="164868" y="4046304"/>
            <a:ext cx="198465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1290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атериал купола: эпонж полиэстер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B71E453-F895-4079-A926-34FBE0FC0D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5" y="230166"/>
            <a:ext cx="750535" cy="7505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F14FB3E-CE95-43BE-A8AA-59A650F535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0630" y="897877"/>
            <a:ext cx="3769699" cy="3606138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4602095C-F473-482F-9269-03A0F69506DE}"/>
              </a:ext>
            </a:extLst>
          </p:cNvPr>
          <p:cNvGrpSpPr/>
          <p:nvPr/>
        </p:nvGrpSpPr>
        <p:grpSpPr>
          <a:xfrm>
            <a:off x="3752730" y="332963"/>
            <a:ext cx="2103129" cy="847046"/>
            <a:chOff x="4981870" y="4567017"/>
            <a:chExt cx="2103129" cy="847046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E9B01998-3FD6-4438-9256-B36BBFF3A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31999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10913000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55AD3936-34BA-49B4-831F-7EDE7CE03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103129" cy="27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Зонт-трость «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Riverside»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790C6745-5762-4D24-8075-952C20EAFF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106286"/>
              <a:ext cx="1225482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2 745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78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F6599C1-FA50-4E4A-A693-31DE0BD3BD6F}"/>
              </a:ext>
            </a:extLst>
          </p:cNvPr>
          <p:cNvSpPr txBox="1"/>
          <p:nvPr/>
        </p:nvSpPr>
        <p:spPr>
          <a:xfrm>
            <a:off x="6755765" y="4265561"/>
            <a:ext cx="238823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гибкость конструкции при ветре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трость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1015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эпонж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полиэстер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8DEAC22-2FA4-4A25-A180-BC3E13434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9355" y="5548474"/>
            <a:ext cx="1155655" cy="2473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4654" y="6300079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44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A08EC6E-0342-4D8D-A340-C08881C511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410" y="2718664"/>
            <a:ext cx="3647220" cy="2515276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27DCF777-887A-4C89-A1A9-0E485E9848D2}"/>
              </a:ext>
            </a:extLst>
          </p:cNvPr>
          <p:cNvGrpSpPr/>
          <p:nvPr/>
        </p:nvGrpSpPr>
        <p:grpSpPr>
          <a:xfrm>
            <a:off x="6898895" y="1087274"/>
            <a:ext cx="2103129" cy="864733"/>
            <a:chOff x="3566209" y="152688"/>
            <a:chExt cx="2103129" cy="864733"/>
          </a:xfrm>
        </p:grpSpPr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4D7FEBF5-ABCC-4959-94C3-D31F2D24B890}"/>
                </a:ext>
              </a:extLst>
            </p:cNvPr>
            <p:cNvGrpSpPr/>
            <p:nvPr/>
          </p:nvGrpSpPr>
          <p:grpSpPr>
            <a:xfrm>
              <a:off x="3566209" y="152688"/>
              <a:ext cx="2103129" cy="864733"/>
              <a:chOff x="4981870" y="4567017"/>
              <a:chExt cx="2103129" cy="864733"/>
            </a:xfrm>
          </p:grpSpPr>
          <p:sp>
            <p:nvSpPr>
              <p:cNvPr id="11" name="TextBox 11">
                <a:extLst>
                  <a:ext uri="{FF2B5EF4-FFF2-40B4-BE49-F238E27FC236}">
                    <a16:creationId xmlns="" xmlns:a16="http://schemas.microsoft.com/office/drawing/2014/main" id="{4BE6768C-11E8-46BA-A51E-C8F4975DE1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10904300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="" xmlns:a16="http://schemas.microsoft.com/office/drawing/2014/main" id="{4CEEF5A9-B9EB-4514-9899-780FA45D9F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103129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 складной «Линц»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B156FD6E-9F82-4E46-824F-558C4D3C0C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23973"/>
                <a:ext cx="121492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855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63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4698F307-3BEF-4E8C-9EEB-15AE884EA9E7}"/>
                </a:ext>
              </a:extLst>
            </p:cNvPr>
            <p:cNvGrpSpPr/>
            <p:nvPr/>
          </p:nvGrpSpPr>
          <p:grpSpPr>
            <a:xfrm>
              <a:off x="4304970" y="268581"/>
              <a:ext cx="487795" cy="120006"/>
              <a:chOff x="4475781" y="3827487"/>
              <a:chExt cx="487795" cy="120006"/>
            </a:xfrm>
          </p:grpSpPr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6CA522CC-16F3-4869-BBCC-6137E3495C47}"/>
                  </a:ext>
                </a:extLst>
              </p:cNvPr>
              <p:cNvSpPr/>
              <p:nvPr/>
            </p:nvSpPr>
            <p:spPr>
              <a:xfrm>
                <a:off x="4475781" y="3827487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E2C53531-ECDE-40F4-9211-4E2E0CF54420}"/>
                  </a:ext>
                </a:extLst>
              </p:cNvPr>
              <p:cNvSpPr/>
              <p:nvPr/>
            </p:nvSpPr>
            <p:spPr>
              <a:xfrm>
                <a:off x="4659675" y="3827487"/>
                <a:ext cx="120006" cy="120006"/>
              </a:xfrm>
              <a:prstGeom prst="ellipse">
                <a:avLst/>
              </a:prstGeom>
              <a:solidFill>
                <a:srgbClr val="3737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="" xmlns:a16="http://schemas.microsoft.com/office/drawing/2014/main" id="{5A9044E3-7724-4C17-A5C5-DB30B7E393FA}"/>
                  </a:ext>
                </a:extLst>
              </p:cNvPr>
              <p:cNvSpPr/>
              <p:nvPr/>
            </p:nvSpPr>
            <p:spPr>
              <a:xfrm>
                <a:off x="4843570" y="3827487"/>
                <a:ext cx="120006" cy="120006"/>
              </a:xfrm>
              <a:prstGeom prst="ellipse">
                <a:avLst/>
              </a:prstGeom>
              <a:solidFill>
                <a:srgbClr val="4049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C7C5872-7488-41A3-ADE0-7C5D91A8B67D}"/>
              </a:ext>
            </a:extLst>
          </p:cNvPr>
          <p:cNvSpPr txBox="1"/>
          <p:nvPr/>
        </p:nvSpPr>
        <p:spPr>
          <a:xfrm>
            <a:off x="6898895" y="2008954"/>
            <a:ext cx="198465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механический 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950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полиэстер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81BFAC6-124C-4D0D-991F-8B4D66671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6762" y="5405329"/>
            <a:ext cx="1019093" cy="35653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AE6AC795-C1A1-4CE2-A07B-BFC3863C8D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182" y="3187987"/>
            <a:ext cx="3895945" cy="2889657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33FA174D-77F4-461E-BC09-8F9BCC80C70D}"/>
              </a:ext>
            </a:extLst>
          </p:cNvPr>
          <p:cNvGrpSpPr/>
          <p:nvPr/>
        </p:nvGrpSpPr>
        <p:grpSpPr>
          <a:xfrm>
            <a:off x="485470" y="3410972"/>
            <a:ext cx="1477929" cy="1085167"/>
            <a:chOff x="3566209" y="152688"/>
            <a:chExt cx="1477929" cy="1085167"/>
          </a:xfrm>
        </p:grpSpPr>
        <p:grpSp>
          <p:nvGrpSpPr>
            <p:cNvPr id="38" name="Группа 37">
              <a:extLst>
                <a:ext uri="{FF2B5EF4-FFF2-40B4-BE49-F238E27FC236}">
                  <a16:creationId xmlns="" xmlns:a16="http://schemas.microsoft.com/office/drawing/2014/main" id="{FA248E8B-B0AB-4D65-9B81-2A3F260C810D}"/>
                </a:ext>
              </a:extLst>
            </p:cNvPr>
            <p:cNvGrpSpPr/>
            <p:nvPr/>
          </p:nvGrpSpPr>
          <p:grpSpPr>
            <a:xfrm>
              <a:off x="3566209" y="152688"/>
              <a:ext cx="1477929" cy="1085167"/>
              <a:chOff x="4981870" y="4567017"/>
              <a:chExt cx="1477929" cy="1085167"/>
            </a:xfrm>
          </p:grpSpPr>
          <p:sp>
            <p:nvSpPr>
              <p:cNvPr id="43" name="TextBox 11">
                <a:extLst>
                  <a:ext uri="{FF2B5EF4-FFF2-40B4-BE49-F238E27FC236}">
                    <a16:creationId xmlns="" xmlns:a16="http://schemas.microsoft.com/office/drawing/2014/main" id="{FAAD224C-F6CE-4883-AEAF-43D737B651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10906400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4" name="TextBox 12">
                <a:extLst>
                  <a:ext uri="{FF2B5EF4-FFF2-40B4-BE49-F238E27FC236}">
                    <a16:creationId xmlns="" xmlns:a16="http://schemas.microsoft.com/office/drawing/2014/main" id="{A367AFC2-456B-4CAB-929A-EF0E3EE047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1477929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 складной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Traveler»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D859D883-FBBB-40FC-A92B-0540A166C2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44407"/>
                <a:ext cx="121492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2 683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78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="" xmlns:a16="http://schemas.microsoft.com/office/drawing/2014/main" id="{28A9B55C-5000-4F98-8CC9-3F91CEA2CD8E}"/>
                </a:ext>
              </a:extLst>
            </p:cNvPr>
            <p:cNvGrpSpPr/>
            <p:nvPr/>
          </p:nvGrpSpPr>
          <p:grpSpPr>
            <a:xfrm>
              <a:off x="4304970" y="268581"/>
              <a:ext cx="667409" cy="120006"/>
              <a:chOff x="4475781" y="3827487"/>
              <a:chExt cx="667409" cy="120006"/>
            </a:xfrm>
          </p:grpSpPr>
          <p:sp>
            <p:nvSpPr>
              <p:cNvPr id="40" name="Овал 39">
                <a:extLst>
                  <a:ext uri="{FF2B5EF4-FFF2-40B4-BE49-F238E27FC236}">
                    <a16:creationId xmlns="" xmlns:a16="http://schemas.microsoft.com/office/drawing/2014/main" id="{57DE2C0E-408F-4EB6-8CF2-493DB6B21273}"/>
                  </a:ext>
                </a:extLst>
              </p:cNvPr>
              <p:cNvSpPr/>
              <p:nvPr/>
            </p:nvSpPr>
            <p:spPr>
              <a:xfrm>
                <a:off x="4475781" y="3827487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="" xmlns:a16="http://schemas.microsoft.com/office/drawing/2014/main" id="{5826CF70-1D45-4EE3-AC11-48778ADC89F9}"/>
                  </a:ext>
                </a:extLst>
              </p:cNvPr>
              <p:cNvSpPr/>
              <p:nvPr/>
            </p:nvSpPr>
            <p:spPr>
              <a:xfrm>
                <a:off x="4658249" y="3827487"/>
                <a:ext cx="120006" cy="120006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="" xmlns:a16="http://schemas.microsoft.com/office/drawing/2014/main" id="{680F61A0-B3F9-4409-A93A-AA0C4AEEC03D}"/>
                  </a:ext>
                </a:extLst>
              </p:cNvPr>
              <p:cNvSpPr/>
              <p:nvPr/>
            </p:nvSpPr>
            <p:spPr>
              <a:xfrm>
                <a:off x="4840717" y="3827487"/>
                <a:ext cx="120006" cy="120006"/>
              </a:xfrm>
              <a:prstGeom prst="ellipse">
                <a:avLst/>
              </a:prstGeom>
              <a:solidFill>
                <a:srgbClr val="7679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="" xmlns:a16="http://schemas.microsoft.com/office/drawing/2014/main" id="{0AAB239A-B475-4C7F-A280-4C9E02E1B6CE}"/>
                  </a:ext>
                </a:extLst>
              </p:cNvPr>
              <p:cNvSpPr/>
              <p:nvPr/>
            </p:nvSpPr>
            <p:spPr>
              <a:xfrm>
                <a:off x="5023184" y="3827487"/>
                <a:ext cx="120006" cy="120006"/>
              </a:xfrm>
              <a:prstGeom prst="ellipse">
                <a:avLst/>
              </a:prstGeom>
              <a:solidFill>
                <a:srgbClr val="389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E69BF96-DA9D-4743-AFFA-86727A2E7D3B}"/>
              </a:ext>
            </a:extLst>
          </p:cNvPr>
          <p:cNvSpPr txBox="1"/>
          <p:nvPr/>
        </p:nvSpPr>
        <p:spPr>
          <a:xfrm>
            <a:off x="1006289" y="4632816"/>
            <a:ext cx="198465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980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ехол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эпонж полиэстер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dirty="0" smtClean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31E648B2-96F5-482D-9771-FBFF267E1B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087" y="5250208"/>
            <a:ext cx="1318532" cy="31024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76417" y="6133523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3F23D0A5-9381-4E63-AB41-6417353FE4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69" y="329933"/>
            <a:ext cx="4174953" cy="3631963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2841D20E-E5E5-4DE5-BFA7-04DE04D80F87}"/>
              </a:ext>
            </a:extLst>
          </p:cNvPr>
          <p:cNvGrpSpPr/>
          <p:nvPr/>
        </p:nvGrpSpPr>
        <p:grpSpPr>
          <a:xfrm>
            <a:off x="3962844" y="187979"/>
            <a:ext cx="1816814" cy="1056646"/>
            <a:chOff x="3566210" y="152688"/>
            <a:chExt cx="1816814" cy="1056646"/>
          </a:xfrm>
        </p:grpSpPr>
        <p:grpSp>
          <p:nvGrpSpPr>
            <p:cNvPr id="30" name="Группа 29">
              <a:extLst>
                <a:ext uri="{FF2B5EF4-FFF2-40B4-BE49-F238E27FC236}">
                  <a16:creationId xmlns="" xmlns:a16="http://schemas.microsoft.com/office/drawing/2014/main" id="{707B6639-86CC-4FDA-82F4-753F9D4119E4}"/>
                </a:ext>
              </a:extLst>
            </p:cNvPr>
            <p:cNvGrpSpPr/>
            <p:nvPr/>
          </p:nvGrpSpPr>
          <p:grpSpPr>
            <a:xfrm>
              <a:off x="3566210" y="152688"/>
              <a:ext cx="1816814" cy="1056646"/>
              <a:chOff x="4981871" y="4567017"/>
              <a:chExt cx="1816814" cy="1056646"/>
            </a:xfrm>
          </p:grpSpPr>
          <p:sp>
            <p:nvSpPr>
              <p:cNvPr id="34" name="TextBox 11">
                <a:extLst>
                  <a:ext uri="{FF2B5EF4-FFF2-40B4-BE49-F238E27FC236}">
                    <a16:creationId xmlns="" xmlns:a16="http://schemas.microsoft.com/office/drawing/2014/main" id="{A84CA25A-3641-4DE4-B436-9EDA0C48ED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479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905117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6" name="TextBox 12">
                <a:extLst>
                  <a:ext uri="{FF2B5EF4-FFF2-40B4-BE49-F238E27FC236}">
                    <a16:creationId xmlns="" xmlns:a16="http://schemas.microsoft.com/office/drawing/2014/main" id="{FD2DA525-6079-464B-8380-28F481011A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816814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 складной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Оупен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B5B47C33-72FF-48AF-ADE6-9D9D48646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15886"/>
                <a:ext cx="121492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1 198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="" xmlns:a16="http://schemas.microsoft.com/office/drawing/2014/main" id="{400D5073-4895-4005-8E81-A3638A09480E}"/>
                </a:ext>
              </a:extLst>
            </p:cNvPr>
            <p:cNvGrpSpPr/>
            <p:nvPr/>
          </p:nvGrpSpPr>
          <p:grpSpPr>
            <a:xfrm>
              <a:off x="4158286" y="273702"/>
              <a:ext cx="305725" cy="120006"/>
              <a:chOff x="4329097" y="3832608"/>
              <a:chExt cx="305725" cy="120006"/>
            </a:xfrm>
          </p:grpSpPr>
          <p:sp>
            <p:nvSpPr>
              <p:cNvPr id="32" name="Овал 31">
                <a:extLst>
                  <a:ext uri="{FF2B5EF4-FFF2-40B4-BE49-F238E27FC236}">
                    <a16:creationId xmlns="" xmlns:a16="http://schemas.microsoft.com/office/drawing/2014/main" id="{95EA1A5B-BC1A-44B5-97D1-F32B5A4BDFB7}"/>
                  </a:ext>
                </a:extLst>
              </p:cNvPr>
              <p:cNvSpPr/>
              <p:nvPr/>
            </p:nvSpPr>
            <p:spPr>
              <a:xfrm>
                <a:off x="4329097" y="3832608"/>
                <a:ext cx="120006" cy="120006"/>
              </a:xfrm>
              <a:prstGeom prst="ellipse">
                <a:avLst/>
              </a:prstGeom>
              <a:solidFill>
                <a:srgbClr val="281E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="" xmlns:a16="http://schemas.microsoft.com/office/drawing/2014/main" id="{B836A3C2-1EE4-4A28-902C-6200FC070E41}"/>
                  </a:ext>
                </a:extLst>
              </p:cNvPr>
              <p:cNvSpPr/>
              <p:nvPr/>
            </p:nvSpPr>
            <p:spPr>
              <a:xfrm>
                <a:off x="4514816" y="3832608"/>
                <a:ext cx="120006" cy="120006"/>
              </a:xfrm>
              <a:prstGeom prst="ellipse">
                <a:avLst/>
              </a:prstGeom>
              <a:solidFill>
                <a:srgbClr val="3737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4843A7DB-96F5-40A0-83FF-C4604227C7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6098" y="1706328"/>
            <a:ext cx="1205536" cy="69504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2B59B13-AC51-40D7-BA3E-85AAB9216B5F}"/>
              </a:ext>
            </a:extLst>
          </p:cNvPr>
          <p:cNvSpPr txBox="1"/>
          <p:nvPr/>
        </p:nvSpPr>
        <p:spPr>
          <a:xfrm>
            <a:off x="4445353" y="1419260"/>
            <a:ext cx="1984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купола 920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эпонж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538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E133BB2-7EBE-4FA4-8905-BC5CBE77E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411" y="2769454"/>
            <a:ext cx="3252199" cy="324352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3CD1B39C-498B-4A2F-8654-4D68E14AF22B}"/>
              </a:ext>
            </a:extLst>
          </p:cNvPr>
          <p:cNvGrpSpPr/>
          <p:nvPr/>
        </p:nvGrpSpPr>
        <p:grpSpPr>
          <a:xfrm>
            <a:off x="5983379" y="689112"/>
            <a:ext cx="2103129" cy="864733"/>
            <a:chOff x="4981870" y="4567017"/>
            <a:chExt cx="2103129" cy="864733"/>
          </a:xfrm>
        </p:grpSpPr>
        <p:sp>
          <p:nvSpPr>
            <p:cNvPr id="6" name="TextBox 11">
              <a:extLst>
                <a:ext uri="{FF2B5EF4-FFF2-40B4-BE49-F238E27FC236}">
                  <a16:creationId xmlns="" xmlns:a16="http://schemas.microsoft.com/office/drawing/2014/main" id="{AB859405-023F-4A99-801B-2CFAB4DAB9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31999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905910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="" xmlns:a16="http://schemas.microsoft.com/office/drawing/2014/main" id="{93DFA97E-7236-4655-92F8-062D4666B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103129" cy="27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Зонт складной «Бомонд»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DB6C3E9-FA90-4B1F-B207-D223BD164B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123973"/>
              <a:ext cx="1034874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1 238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9E4FE88-0A36-4D67-8460-E8CD6EC8C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4137" y="5912310"/>
            <a:ext cx="1293140" cy="3518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588B7C4-425D-41E4-9898-4233A362E20C}"/>
              </a:ext>
            </a:extLst>
          </p:cNvPr>
          <p:cNvSpPr txBox="1"/>
          <p:nvPr/>
        </p:nvSpPr>
        <p:spPr>
          <a:xfrm>
            <a:off x="6026979" y="1738015"/>
            <a:ext cx="198465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 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950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полиэстер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0DC5B044-DE21-4EF8-822A-0807E32F2E14}"/>
              </a:ext>
            </a:extLst>
          </p:cNvPr>
          <p:cNvGrpSpPr/>
          <p:nvPr/>
        </p:nvGrpSpPr>
        <p:grpSpPr>
          <a:xfrm>
            <a:off x="223813" y="211585"/>
            <a:ext cx="2384177" cy="1058965"/>
            <a:chOff x="4981871" y="4567017"/>
            <a:chExt cx="2384177" cy="105896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B0961F2-6376-49E8-B3FE-12F7CF33F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31999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905905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7AC497C-7F19-416A-BAB8-C6844BB4AB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18205"/>
              <a:ext cx="1216637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2 533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30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5F88B7D-90F9-4674-ABDB-FF3DAA6C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808037"/>
              <a:ext cx="2384176" cy="47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Климт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Танцовщица»: платок, складной зонт</a:t>
              </a:r>
              <a:endParaRPr lang="en-US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0AA7C68-DB7B-4A46-9EA4-505FA63D8133}"/>
              </a:ext>
            </a:extLst>
          </p:cNvPr>
          <p:cNvSpPr txBox="1"/>
          <p:nvPr/>
        </p:nvSpPr>
        <p:spPr>
          <a:xfrm>
            <a:off x="324064" y="5258385"/>
            <a:ext cx="192749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купола 970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полиэстер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6A33A9F-F718-4AA5-AC77-BD8C112AA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6" y="1176492"/>
            <a:ext cx="5017268" cy="37629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057C1A6-F782-44FB-A408-8B25F8CE9F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781" y="4106841"/>
            <a:ext cx="2220273" cy="16652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4654" y="6300079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</a:t>
            </a:r>
            <a:r>
              <a:rPr lang="ru-RU" sz="110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</a:t>
            </a:r>
            <a:r>
              <a:rPr lang="ru-RU" sz="110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26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E0139105-ECD4-4D85-82D2-78E70F67854B}"/>
              </a:ext>
            </a:extLst>
          </p:cNvPr>
          <p:cNvSpPr/>
          <p:nvPr/>
        </p:nvSpPr>
        <p:spPr>
          <a:xfrm>
            <a:off x="0" y="-8661"/>
            <a:ext cx="9162872" cy="6858000"/>
          </a:xfrm>
          <a:prstGeom prst="rect">
            <a:avLst/>
          </a:prstGeom>
          <a:solidFill>
            <a:srgbClr val="6B4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281EE06-61C5-40A0-8532-FA768855E1DD}"/>
              </a:ext>
            </a:extLst>
          </p:cNvPr>
          <p:cNvSpPr txBox="1"/>
          <p:nvPr/>
        </p:nvSpPr>
        <p:spPr>
          <a:xfrm>
            <a:off x="610015" y="699369"/>
            <a:ext cx="39035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Mont" panose="00000700000000000000" pitchFamily="2" charset="0"/>
                <a:ea typeface="Segoe UI Black" panose="020B0A02040204020203" pitchFamily="34" charset="0"/>
              </a:rPr>
              <a:t>Все товары доступны </a:t>
            </a:r>
            <a:endParaRPr lang="en-US" sz="4400" dirty="0">
              <a:solidFill>
                <a:schemeClr val="bg1"/>
              </a:solidFill>
              <a:latin typeface="Mont" panose="00000700000000000000" pitchFamily="2" charset="0"/>
              <a:ea typeface="Segoe UI Black" panose="020B0A02040204020203" pitchFamily="34" charset="0"/>
            </a:endParaRPr>
          </a:p>
          <a:p>
            <a:r>
              <a:rPr lang="ru-RU" sz="4400" dirty="0">
                <a:solidFill>
                  <a:schemeClr val="bg1"/>
                </a:solidFill>
                <a:latin typeface="Mont" panose="00000700000000000000" pitchFamily="2" charset="0"/>
                <a:ea typeface="Segoe UI Black" panose="020B0A02040204020203" pitchFamily="34" charset="0"/>
              </a:rPr>
              <a:t>по ссылке </a:t>
            </a:r>
            <a:endParaRPr lang="ru-RU" sz="4800" dirty="0">
              <a:solidFill>
                <a:schemeClr val="bg1"/>
              </a:solidFill>
              <a:latin typeface="Mont Bold" panose="000009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AD6C4EE-E8D5-42B9-AF62-3A5C75DA6B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2649" y="699367"/>
            <a:ext cx="1943629" cy="617077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="" xmlns:a16="http://schemas.microsoft.com/office/drawing/2014/main" id="{31B26BE1-A236-4D20-A68F-7B6AB427C71C}"/>
              </a:ext>
            </a:extLst>
          </p:cNvPr>
          <p:cNvSpPr/>
          <p:nvPr/>
        </p:nvSpPr>
        <p:spPr>
          <a:xfrm>
            <a:off x="1514060" y="4420337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70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4"/>
                </a:lnTo>
                <a:lnTo>
                  <a:pt x="17503" y="309410"/>
                </a:lnTo>
                <a:lnTo>
                  <a:pt x="38038" y="347242"/>
                </a:lnTo>
                <a:lnTo>
                  <a:pt x="65235" y="380204"/>
                </a:lnTo>
                <a:lnTo>
                  <a:pt x="98197" y="407401"/>
                </a:lnTo>
                <a:lnTo>
                  <a:pt x="136029" y="427936"/>
                </a:lnTo>
                <a:lnTo>
                  <a:pt x="177835" y="440914"/>
                </a:lnTo>
                <a:lnTo>
                  <a:pt x="222720" y="445440"/>
                </a:lnTo>
                <a:lnTo>
                  <a:pt x="267607" y="440914"/>
                </a:lnTo>
                <a:lnTo>
                  <a:pt x="309414" y="427936"/>
                </a:lnTo>
                <a:lnTo>
                  <a:pt x="347246" y="407401"/>
                </a:lnTo>
                <a:lnTo>
                  <a:pt x="380208" y="380204"/>
                </a:lnTo>
                <a:lnTo>
                  <a:pt x="407404" y="347242"/>
                </a:lnTo>
                <a:lnTo>
                  <a:pt x="427938" y="309410"/>
                </a:lnTo>
                <a:lnTo>
                  <a:pt x="440915" y="267604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FFE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>
            <a:extLst>
              <a:ext uri="{FF2B5EF4-FFF2-40B4-BE49-F238E27FC236}">
                <a16:creationId xmlns="" xmlns:a16="http://schemas.microsoft.com/office/drawing/2014/main" id="{D2CDDD48-4AA3-4F9F-8CE8-21C0EC59FE8D}"/>
              </a:ext>
            </a:extLst>
          </p:cNvPr>
          <p:cNvSpPr/>
          <p:nvPr/>
        </p:nvSpPr>
        <p:spPr>
          <a:xfrm>
            <a:off x="7934410" y="5868140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4"/>
                </a:lnTo>
                <a:lnTo>
                  <a:pt x="17503" y="309410"/>
                </a:lnTo>
                <a:lnTo>
                  <a:pt x="38038" y="347242"/>
                </a:lnTo>
                <a:lnTo>
                  <a:pt x="65235" y="380204"/>
                </a:lnTo>
                <a:lnTo>
                  <a:pt x="98197" y="407401"/>
                </a:lnTo>
                <a:lnTo>
                  <a:pt x="136029" y="427936"/>
                </a:lnTo>
                <a:lnTo>
                  <a:pt x="177835" y="440914"/>
                </a:lnTo>
                <a:lnTo>
                  <a:pt x="222720" y="445440"/>
                </a:lnTo>
                <a:lnTo>
                  <a:pt x="267607" y="440914"/>
                </a:lnTo>
                <a:lnTo>
                  <a:pt x="309414" y="427936"/>
                </a:lnTo>
                <a:lnTo>
                  <a:pt x="347246" y="407401"/>
                </a:lnTo>
                <a:lnTo>
                  <a:pt x="380208" y="380204"/>
                </a:lnTo>
                <a:lnTo>
                  <a:pt x="407404" y="347242"/>
                </a:lnTo>
                <a:lnTo>
                  <a:pt x="427938" y="309410"/>
                </a:lnTo>
                <a:lnTo>
                  <a:pt x="440915" y="267604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FFE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0">
            <a:extLst>
              <a:ext uri="{FF2B5EF4-FFF2-40B4-BE49-F238E27FC236}">
                <a16:creationId xmlns="" xmlns:a16="http://schemas.microsoft.com/office/drawing/2014/main" id="{B7833DC5-EDB2-4740-9FFF-400A7DDCF5F4}"/>
              </a:ext>
            </a:extLst>
          </p:cNvPr>
          <p:cNvSpPr/>
          <p:nvPr/>
        </p:nvSpPr>
        <p:spPr>
          <a:xfrm>
            <a:off x="9013180" y="1580570"/>
            <a:ext cx="135455" cy="270909"/>
          </a:xfrm>
          <a:custGeom>
            <a:avLst/>
            <a:gdLst/>
            <a:ahLst/>
            <a:cxnLst/>
            <a:rect l="l" t="t" r="r" b="b"/>
            <a:pathLst>
              <a:path w="222884" h="445769">
                <a:moveTo>
                  <a:pt x="222722" y="0"/>
                </a:moveTo>
                <a:lnTo>
                  <a:pt x="177835" y="4524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19"/>
                </a:lnTo>
                <a:lnTo>
                  <a:pt x="4525" y="267606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3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39"/>
                </a:lnTo>
                <a:lnTo>
                  <a:pt x="222722" y="0"/>
                </a:lnTo>
                <a:close/>
              </a:path>
            </a:pathLst>
          </a:custGeom>
          <a:solidFill>
            <a:srgbClr val="FFE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1">
            <a:extLst>
              <a:ext uri="{FF2B5EF4-FFF2-40B4-BE49-F238E27FC236}">
                <a16:creationId xmlns="" xmlns:a16="http://schemas.microsoft.com/office/drawing/2014/main" id="{A731EBD9-1E0D-465A-97A0-D09BDB6B17DA}"/>
              </a:ext>
            </a:extLst>
          </p:cNvPr>
          <p:cNvSpPr/>
          <p:nvPr/>
        </p:nvSpPr>
        <p:spPr>
          <a:xfrm>
            <a:off x="733895" y="3307651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2">
            <a:extLst>
              <a:ext uri="{FF2B5EF4-FFF2-40B4-BE49-F238E27FC236}">
                <a16:creationId xmlns="" xmlns:a16="http://schemas.microsoft.com/office/drawing/2014/main" id="{7165B917-89D1-413F-914B-41B88C8C0FB1}"/>
              </a:ext>
            </a:extLst>
          </p:cNvPr>
          <p:cNvSpPr/>
          <p:nvPr/>
        </p:nvSpPr>
        <p:spPr>
          <a:xfrm>
            <a:off x="8891963" y="6722545"/>
            <a:ext cx="270909" cy="135455"/>
          </a:xfrm>
          <a:custGeom>
            <a:avLst/>
            <a:gdLst/>
            <a:ahLst/>
            <a:cxnLst/>
            <a:rect l="l" t="t" r="r" b="b"/>
            <a:pathLst>
              <a:path w="445769" h="222884">
                <a:moveTo>
                  <a:pt x="222719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1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19" y="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5">
            <a:extLst>
              <a:ext uri="{FF2B5EF4-FFF2-40B4-BE49-F238E27FC236}">
                <a16:creationId xmlns="" xmlns:a16="http://schemas.microsoft.com/office/drawing/2014/main" id="{38521360-D900-456B-B50B-3E3C1438D239}"/>
              </a:ext>
            </a:extLst>
          </p:cNvPr>
          <p:cNvSpPr/>
          <p:nvPr/>
        </p:nvSpPr>
        <p:spPr>
          <a:xfrm>
            <a:off x="420" y="4096655"/>
            <a:ext cx="135455" cy="270909"/>
          </a:xfrm>
          <a:custGeom>
            <a:avLst/>
            <a:gdLst/>
            <a:ahLst/>
            <a:cxnLst/>
            <a:rect l="l" t="t" r="r" b="b"/>
            <a:pathLst>
              <a:path w="222885" h="445770">
                <a:moveTo>
                  <a:pt x="0" y="0"/>
                </a:moveTo>
                <a:lnTo>
                  <a:pt x="0" y="445439"/>
                </a:lnTo>
                <a:lnTo>
                  <a:pt x="44885" y="440914"/>
                </a:lnTo>
                <a:lnTo>
                  <a:pt x="86692" y="427936"/>
                </a:lnTo>
                <a:lnTo>
                  <a:pt x="124524" y="407401"/>
                </a:lnTo>
                <a:lnTo>
                  <a:pt x="157486" y="380204"/>
                </a:lnTo>
                <a:lnTo>
                  <a:pt x="184682" y="347242"/>
                </a:lnTo>
                <a:lnTo>
                  <a:pt x="205216" y="309410"/>
                </a:lnTo>
                <a:lnTo>
                  <a:pt x="218193" y="267603"/>
                </a:lnTo>
                <a:lnTo>
                  <a:pt x="222717" y="222719"/>
                </a:lnTo>
                <a:lnTo>
                  <a:pt x="218193" y="177835"/>
                </a:lnTo>
                <a:lnTo>
                  <a:pt x="205216" y="136029"/>
                </a:lnTo>
                <a:lnTo>
                  <a:pt x="184682" y="98197"/>
                </a:lnTo>
                <a:lnTo>
                  <a:pt x="157486" y="65235"/>
                </a:lnTo>
                <a:lnTo>
                  <a:pt x="124524" y="38038"/>
                </a:lnTo>
                <a:lnTo>
                  <a:pt x="86692" y="17503"/>
                </a:lnTo>
                <a:lnTo>
                  <a:pt x="44885" y="4524"/>
                </a:lnTo>
                <a:lnTo>
                  <a:pt x="0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6">
            <a:extLst>
              <a:ext uri="{FF2B5EF4-FFF2-40B4-BE49-F238E27FC236}">
                <a16:creationId xmlns="" xmlns:a16="http://schemas.microsoft.com/office/drawing/2014/main" id="{B1D87EEB-9CD9-4EFC-BEAE-E10445F01F78}"/>
              </a:ext>
            </a:extLst>
          </p:cNvPr>
          <p:cNvSpPr/>
          <p:nvPr/>
        </p:nvSpPr>
        <p:spPr>
          <a:xfrm>
            <a:off x="8336413" y="4555792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EE0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7">
            <a:extLst>
              <a:ext uri="{FF2B5EF4-FFF2-40B4-BE49-F238E27FC236}">
                <a16:creationId xmlns="" xmlns:a16="http://schemas.microsoft.com/office/drawing/2014/main" id="{26DFB588-DE49-4BD6-91AE-3F3CE291E2DE}"/>
              </a:ext>
            </a:extLst>
          </p:cNvPr>
          <p:cNvSpPr/>
          <p:nvPr/>
        </p:nvSpPr>
        <p:spPr>
          <a:xfrm>
            <a:off x="8503158" y="0"/>
            <a:ext cx="270909" cy="135455"/>
          </a:xfrm>
          <a:custGeom>
            <a:avLst/>
            <a:gdLst/>
            <a:ahLst/>
            <a:cxnLst/>
            <a:rect l="l" t="t" r="r" b="b"/>
            <a:pathLst>
              <a:path w="445769" h="222885">
                <a:moveTo>
                  <a:pt x="445439" y="0"/>
                </a:moveTo>
                <a:lnTo>
                  <a:pt x="0" y="0"/>
                </a:lnTo>
                <a:lnTo>
                  <a:pt x="4524" y="44880"/>
                </a:lnTo>
                <a:lnTo>
                  <a:pt x="17502" y="86686"/>
                </a:lnTo>
                <a:lnTo>
                  <a:pt x="38038" y="124518"/>
                </a:lnTo>
                <a:lnTo>
                  <a:pt x="65235" y="157480"/>
                </a:lnTo>
                <a:lnTo>
                  <a:pt x="98197" y="184677"/>
                </a:lnTo>
                <a:lnTo>
                  <a:pt x="136029" y="205212"/>
                </a:lnTo>
                <a:lnTo>
                  <a:pt x="177835" y="218190"/>
                </a:lnTo>
                <a:lnTo>
                  <a:pt x="222719" y="222716"/>
                </a:lnTo>
                <a:lnTo>
                  <a:pt x="267606" y="218190"/>
                </a:lnTo>
                <a:lnTo>
                  <a:pt x="309414" y="205212"/>
                </a:lnTo>
                <a:lnTo>
                  <a:pt x="347246" y="184677"/>
                </a:lnTo>
                <a:lnTo>
                  <a:pt x="380208" y="157480"/>
                </a:lnTo>
                <a:lnTo>
                  <a:pt x="407403" y="124518"/>
                </a:lnTo>
                <a:lnTo>
                  <a:pt x="427937" y="86686"/>
                </a:lnTo>
                <a:lnTo>
                  <a:pt x="440915" y="44880"/>
                </a:lnTo>
                <a:lnTo>
                  <a:pt x="445439" y="0"/>
                </a:lnTo>
                <a:close/>
              </a:path>
            </a:pathLst>
          </a:custGeom>
          <a:solidFill>
            <a:srgbClr val="EE0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8">
            <a:extLst>
              <a:ext uri="{FF2B5EF4-FFF2-40B4-BE49-F238E27FC236}">
                <a16:creationId xmlns="" xmlns:a16="http://schemas.microsoft.com/office/drawing/2014/main" id="{45384867-C8ED-4FA4-869C-D29D82EF9454}"/>
              </a:ext>
            </a:extLst>
          </p:cNvPr>
          <p:cNvGrpSpPr/>
          <p:nvPr/>
        </p:nvGrpSpPr>
        <p:grpSpPr>
          <a:xfrm>
            <a:off x="8069966" y="2206245"/>
            <a:ext cx="406364" cy="406364"/>
            <a:chOff x="13278110" y="3630338"/>
            <a:chExt cx="668655" cy="668655"/>
          </a:xfrm>
        </p:grpSpPr>
        <p:sp>
          <p:nvSpPr>
            <p:cNvPr id="21" name="object 29">
              <a:extLst>
                <a:ext uri="{FF2B5EF4-FFF2-40B4-BE49-F238E27FC236}">
                  <a16:creationId xmlns="" xmlns:a16="http://schemas.microsoft.com/office/drawing/2014/main" id="{D442E58A-2BFB-41C9-8BAF-154C337497EE}"/>
                </a:ext>
              </a:extLst>
            </p:cNvPr>
            <p:cNvSpPr/>
            <p:nvPr/>
          </p:nvSpPr>
          <p:spPr>
            <a:xfrm>
              <a:off x="13500828" y="3853056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20" y="0"/>
                  </a:moveTo>
                  <a:lnTo>
                    <a:pt x="177835" y="4524"/>
                  </a:lnTo>
                  <a:lnTo>
                    <a:pt x="136029" y="17501"/>
                  </a:lnTo>
                  <a:lnTo>
                    <a:pt x="98197" y="38035"/>
                  </a:lnTo>
                  <a:lnTo>
                    <a:pt x="65235" y="65231"/>
                  </a:lnTo>
                  <a:lnTo>
                    <a:pt x="38038" y="98193"/>
                  </a:lnTo>
                  <a:lnTo>
                    <a:pt x="17503" y="136025"/>
                  </a:lnTo>
                  <a:lnTo>
                    <a:pt x="4525" y="177832"/>
                  </a:lnTo>
                  <a:lnTo>
                    <a:pt x="0" y="222720"/>
                  </a:lnTo>
                  <a:lnTo>
                    <a:pt x="4525" y="267604"/>
                  </a:lnTo>
                  <a:lnTo>
                    <a:pt x="17503" y="309410"/>
                  </a:lnTo>
                  <a:lnTo>
                    <a:pt x="38038" y="347242"/>
                  </a:lnTo>
                  <a:lnTo>
                    <a:pt x="65235" y="380204"/>
                  </a:lnTo>
                  <a:lnTo>
                    <a:pt x="98197" y="407401"/>
                  </a:lnTo>
                  <a:lnTo>
                    <a:pt x="136029" y="427936"/>
                  </a:lnTo>
                  <a:lnTo>
                    <a:pt x="177835" y="440914"/>
                  </a:lnTo>
                  <a:lnTo>
                    <a:pt x="222720" y="445440"/>
                  </a:lnTo>
                  <a:lnTo>
                    <a:pt x="267607" y="440914"/>
                  </a:lnTo>
                  <a:lnTo>
                    <a:pt x="309414" y="427936"/>
                  </a:lnTo>
                  <a:lnTo>
                    <a:pt x="347246" y="407401"/>
                  </a:lnTo>
                  <a:lnTo>
                    <a:pt x="380208" y="380204"/>
                  </a:lnTo>
                  <a:lnTo>
                    <a:pt x="407404" y="347242"/>
                  </a:lnTo>
                  <a:lnTo>
                    <a:pt x="427938" y="309410"/>
                  </a:lnTo>
                  <a:lnTo>
                    <a:pt x="440915" y="267604"/>
                  </a:lnTo>
                  <a:lnTo>
                    <a:pt x="445440" y="222720"/>
                  </a:lnTo>
                  <a:lnTo>
                    <a:pt x="440915" y="177832"/>
                  </a:lnTo>
                  <a:lnTo>
                    <a:pt x="427938" y="136025"/>
                  </a:lnTo>
                  <a:lnTo>
                    <a:pt x="407404" y="98193"/>
                  </a:lnTo>
                  <a:lnTo>
                    <a:pt x="380208" y="65231"/>
                  </a:lnTo>
                  <a:lnTo>
                    <a:pt x="347246" y="38035"/>
                  </a:lnTo>
                  <a:lnTo>
                    <a:pt x="309414" y="17501"/>
                  </a:lnTo>
                  <a:lnTo>
                    <a:pt x="267607" y="4524"/>
                  </a:lnTo>
                  <a:lnTo>
                    <a:pt x="222720" y="0"/>
                  </a:lnTo>
                  <a:close/>
                </a:path>
              </a:pathLst>
            </a:custGeom>
            <a:solidFill>
              <a:srgbClr val="FFE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0">
              <a:extLst>
                <a:ext uri="{FF2B5EF4-FFF2-40B4-BE49-F238E27FC236}">
                  <a16:creationId xmlns="" xmlns:a16="http://schemas.microsoft.com/office/drawing/2014/main" id="{BF9E2343-F4A1-44F4-A8EA-C7A4D9FBA284}"/>
                </a:ext>
              </a:extLst>
            </p:cNvPr>
            <p:cNvSpPr/>
            <p:nvPr/>
          </p:nvSpPr>
          <p:spPr>
            <a:xfrm>
              <a:off x="13278110" y="3630338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20" y="0"/>
                  </a:moveTo>
                  <a:lnTo>
                    <a:pt x="177835" y="4524"/>
                  </a:lnTo>
                  <a:lnTo>
                    <a:pt x="136029" y="17501"/>
                  </a:lnTo>
                  <a:lnTo>
                    <a:pt x="98197" y="38035"/>
                  </a:lnTo>
                  <a:lnTo>
                    <a:pt x="65235" y="65231"/>
                  </a:lnTo>
                  <a:lnTo>
                    <a:pt x="38038" y="98193"/>
                  </a:lnTo>
                  <a:lnTo>
                    <a:pt x="17503" y="136025"/>
                  </a:lnTo>
                  <a:lnTo>
                    <a:pt x="4525" y="177832"/>
                  </a:lnTo>
                  <a:lnTo>
                    <a:pt x="0" y="222720"/>
                  </a:lnTo>
                  <a:lnTo>
                    <a:pt x="4525" y="267604"/>
                  </a:lnTo>
                  <a:lnTo>
                    <a:pt x="17503" y="309410"/>
                  </a:lnTo>
                  <a:lnTo>
                    <a:pt x="38038" y="347242"/>
                  </a:lnTo>
                  <a:lnTo>
                    <a:pt x="65235" y="380204"/>
                  </a:lnTo>
                  <a:lnTo>
                    <a:pt x="98197" y="407401"/>
                  </a:lnTo>
                  <a:lnTo>
                    <a:pt x="136029" y="427936"/>
                  </a:lnTo>
                  <a:lnTo>
                    <a:pt x="177835" y="440914"/>
                  </a:lnTo>
                  <a:lnTo>
                    <a:pt x="222720" y="445440"/>
                  </a:lnTo>
                  <a:lnTo>
                    <a:pt x="267607" y="440914"/>
                  </a:lnTo>
                  <a:lnTo>
                    <a:pt x="309414" y="427936"/>
                  </a:lnTo>
                  <a:lnTo>
                    <a:pt x="347246" y="407401"/>
                  </a:lnTo>
                  <a:lnTo>
                    <a:pt x="380208" y="380204"/>
                  </a:lnTo>
                  <a:lnTo>
                    <a:pt x="407404" y="347242"/>
                  </a:lnTo>
                  <a:lnTo>
                    <a:pt x="427938" y="309410"/>
                  </a:lnTo>
                  <a:lnTo>
                    <a:pt x="440915" y="267604"/>
                  </a:lnTo>
                  <a:lnTo>
                    <a:pt x="445440" y="222720"/>
                  </a:lnTo>
                  <a:lnTo>
                    <a:pt x="440915" y="177832"/>
                  </a:lnTo>
                  <a:lnTo>
                    <a:pt x="427938" y="136025"/>
                  </a:lnTo>
                  <a:lnTo>
                    <a:pt x="407404" y="98193"/>
                  </a:lnTo>
                  <a:lnTo>
                    <a:pt x="380208" y="65231"/>
                  </a:lnTo>
                  <a:lnTo>
                    <a:pt x="347246" y="38035"/>
                  </a:lnTo>
                  <a:lnTo>
                    <a:pt x="309414" y="17501"/>
                  </a:lnTo>
                  <a:lnTo>
                    <a:pt x="267607" y="4524"/>
                  </a:lnTo>
                  <a:lnTo>
                    <a:pt x="222720" y="0"/>
                  </a:lnTo>
                  <a:close/>
                </a:path>
              </a:pathLst>
            </a:custGeom>
            <a:solidFill>
              <a:srgbClr val="EE00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42F22351-100F-4DBE-BB82-757D93A9026E}"/>
              </a:ext>
            </a:extLst>
          </p:cNvPr>
          <p:cNvSpPr/>
          <p:nvPr/>
        </p:nvSpPr>
        <p:spPr>
          <a:xfrm>
            <a:off x="733894" y="5699276"/>
            <a:ext cx="2110379" cy="652096"/>
          </a:xfrm>
          <a:prstGeom prst="roundRect">
            <a:avLst>
              <a:gd name="adj" fmla="val 0"/>
            </a:avLst>
          </a:prstGeom>
          <a:solidFill>
            <a:srgbClr val="EE00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Mont 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СМОТРЕТЬ</a:t>
            </a:r>
            <a:endParaRPr lang="ru-RU" dirty="0">
              <a:solidFill>
                <a:schemeClr val="bg1"/>
              </a:solidFill>
              <a:latin typeface="Mont Bold" panose="00000900000000000000" pitchFamily="2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A433B11-76D5-47AC-AC6E-B9B5AFB24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3467" y="3307651"/>
            <a:ext cx="4057401" cy="3014069"/>
          </a:xfrm>
          <a:prstGeom prst="rect">
            <a:avLst/>
          </a:prstGeom>
        </p:spPr>
      </p:pic>
      <p:sp>
        <p:nvSpPr>
          <p:cNvPr id="15" name="object 23">
            <a:extLst>
              <a:ext uri="{FF2B5EF4-FFF2-40B4-BE49-F238E27FC236}">
                <a16:creationId xmlns="" xmlns:a16="http://schemas.microsoft.com/office/drawing/2014/main" id="{093E4823-D077-4B4E-AE33-3C97EAE4C64D}"/>
              </a:ext>
            </a:extLst>
          </p:cNvPr>
          <p:cNvSpPr/>
          <p:nvPr/>
        </p:nvSpPr>
        <p:spPr>
          <a:xfrm>
            <a:off x="7219656" y="3333487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4"/>
                </a:lnTo>
                <a:lnTo>
                  <a:pt x="136029" y="17501"/>
                </a:lnTo>
                <a:lnTo>
                  <a:pt x="98197" y="38035"/>
                </a:lnTo>
                <a:lnTo>
                  <a:pt x="65235" y="65231"/>
                </a:lnTo>
                <a:lnTo>
                  <a:pt x="38038" y="98193"/>
                </a:lnTo>
                <a:lnTo>
                  <a:pt x="17503" y="136025"/>
                </a:lnTo>
                <a:lnTo>
                  <a:pt x="4525" y="177832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2"/>
                </a:lnTo>
                <a:lnTo>
                  <a:pt x="427938" y="136025"/>
                </a:lnTo>
                <a:lnTo>
                  <a:pt x="407404" y="98193"/>
                </a:lnTo>
                <a:lnTo>
                  <a:pt x="380208" y="65231"/>
                </a:lnTo>
                <a:lnTo>
                  <a:pt x="347246" y="38035"/>
                </a:lnTo>
                <a:lnTo>
                  <a:pt x="309414" y="17501"/>
                </a:lnTo>
                <a:lnTo>
                  <a:pt x="267607" y="4524"/>
                </a:lnTo>
                <a:lnTo>
                  <a:pt x="222720" y="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100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C7C12328-4F88-40FA-95C6-2D8FB181DB10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CB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4A33AA-D779-4A37-A9EB-90CD7B5BD804}"/>
              </a:ext>
            </a:extLst>
          </p:cNvPr>
          <p:cNvSpPr txBox="1"/>
          <p:nvPr/>
        </p:nvSpPr>
        <p:spPr>
          <a:xfrm>
            <a:off x="2259806" y="2367171"/>
            <a:ext cx="46243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Mont Bold" panose="00000900000000000000" pitchFamily="2" charset="0"/>
                <a:ea typeface="Segoe UI Black" panose="020B0A02040204020203" pitchFamily="34" charset="0"/>
              </a:rPr>
              <a:t>Свежие поступления на склад</a:t>
            </a:r>
            <a:endParaRPr lang="ru-RU" sz="4800" dirty="0">
              <a:solidFill>
                <a:schemeClr val="bg1"/>
              </a:solidFill>
              <a:latin typeface="Mont Bold" panose="00000900000000000000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54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014D7D17-C9E2-48E9-A72A-9890C359E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773" y="2613743"/>
            <a:ext cx="3845869" cy="302919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2BD3B70D-9B9C-4802-8FE8-3E6335184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33" y="2314605"/>
            <a:ext cx="1644075" cy="395210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49F0FB2-DE2B-4A40-80CA-25C82F9C3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648" y="1078588"/>
            <a:ext cx="2338268" cy="4432722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1E8E712D-916D-4DF1-8B66-C16FF577B541}"/>
              </a:ext>
            </a:extLst>
          </p:cNvPr>
          <p:cNvGrpSpPr/>
          <p:nvPr/>
        </p:nvGrpSpPr>
        <p:grpSpPr>
          <a:xfrm>
            <a:off x="5085882" y="373123"/>
            <a:ext cx="2211923" cy="1188404"/>
            <a:chOff x="5273291" y="211585"/>
            <a:chExt cx="2211923" cy="1188404"/>
          </a:xfrm>
        </p:grpSpPr>
        <p:grpSp>
          <p:nvGrpSpPr>
            <p:cNvPr id="28" name="Группа 27">
              <a:extLst>
                <a:ext uri="{FF2B5EF4-FFF2-40B4-BE49-F238E27FC236}">
                  <a16:creationId xmlns="" xmlns:a16="http://schemas.microsoft.com/office/drawing/2014/main" id="{CB1DAD78-3E2C-44D4-96CF-C68C6EC2BCC9}"/>
                </a:ext>
              </a:extLst>
            </p:cNvPr>
            <p:cNvGrpSpPr/>
            <p:nvPr/>
          </p:nvGrpSpPr>
          <p:grpSpPr>
            <a:xfrm>
              <a:off x="5273291" y="211585"/>
              <a:ext cx="2211923" cy="1188404"/>
              <a:chOff x="4981871" y="4567017"/>
              <a:chExt cx="2211923" cy="1188404"/>
            </a:xfrm>
          </p:grpSpPr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4E7F0F2B-DF5E-42FA-9FE8-E35B0BF60E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221547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E80B8803-0057-45C1-9BBA-7CEF95F9D9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3" y="4808037"/>
                <a:ext cx="2211921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Sunny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gold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чехлом и проклеенными швами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4CB70C72-3F16-4FB9-B352-247A4A3569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3" y="5447644"/>
                <a:ext cx="1259357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1 548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="" xmlns:a16="http://schemas.microsoft.com/office/drawing/2014/main" id="{BBFF297F-E6E4-4989-8BC6-5575B12E65DA}"/>
                </a:ext>
              </a:extLst>
            </p:cNvPr>
            <p:cNvGrpSpPr/>
            <p:nvPr/>
          </p:nvGrpSpPr>
          <p:grpSpPr>
            <a:xfrm>
              <a:off x="5875028" y="318126"/>
              <a:ext cx="696432" cy="120006"/>
              <a:chOff x="166352" y="6208286"/>
              <a:chExt cx="696432" cy="120006"/>
            </a:xfrm>
          </p:grpSpPr>
          <p:sp>
            <p:nvSpPr>
              <p:cNvPr id="30" name="Овал 29">
                <a:extLst>
                  <a:ext uri="{FF2B5EF4-FFF2-40B4-BE49-F238E27FC236}">
                    <a16:creationId xmlns="" xmlns:a16="http://schemas.microsoft.com/office/drawing/2014/main" id="{A2F11A3E-2971-4AED-B571-EE7CD66E3B0F}"/>
                  </a:ext>
                </a:extLst>
              </p:cNvPr>
              <p:cNvSpPr/>
              <p:nvPr/>
            </p:nvSpPr>
            <p:spPr>
              <a:xfrm>
                <a:off x="166352" y="6208286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="" xmlns:a16="http://schemas.microsoft.com/office/drawing/2014/main" id="{9B64B421-379C-410E-B439-B0401E09E227}"/>
                  </a:ext>
                </a:extLst>
              </p:cNvPr>
              <p:cNvSpPr/>
              <p:nvPr/>
            </p:nvSpPr>
            <p:spPr>
              <a:xfrm>
                <a:off x="358494" y="6208286"/>
                <a:ext cx="120006" cy="120006"/>
              </a:xfrm>
              <a:prstGeom prst="ellipse">
                <a:avLst/>
              </a:prstGeom>
              <a:solidFill>
                <a:srgbClr val="191D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="" xmlns:a16="http://schemas.microsoft.com/office/drawing/2014/main" id="{567CEFAB-EF4E-4C77-B42C-4FC80C82BBEE}"/>
                  </a:ext>
                </a:extLst>
              </p:cNvPr>
              <p:cNvSpPr/>
              <p:nvPr/>
            </p:nvSpPr>
            <p:spPr>
              <a:xfrm>
                <a:off x="550636" y="6208286"/>
                <a:ext cx="120006" cy="120006"/>
              </a:xfrm>
              <a:prstGeom prst="ellipse">
                <a:avLst/>
              </a:prstGeom>
              <a:solidFill>
                <a:srgbClr val="EC41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="" xmlns:a16="http://schemas.microsoft.com/office/drawing/2014/main" id="{CB83AD51-5A38-4C5E-980F-22E3399932EC}"/>
                  </a:ext>
                </a:extLst>
              </p:cNvPr>
              <p:cNvSpPr/>
              <p:nvPr/>
            </p:nvSpPr>
            <p:spPr>
              <a:xfrm>
                <a:off x="742778" y="6208286"/>
                <a:ext cx="120006" cy="120006"/>
              </a:xfrm>
              <a:prstGeom prst="ellipse">
                <a:avLst/>
              </a:prstGeom>
              <a:solidFill>
                <a:srgbClr val="404B9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E0C07D6-FD7D-432F-9EAC-3EC541B24800}"/>
              </a:ext>
            </a:extLst>
          </p:cNvPr>
          <p:cNvSpPr txBox="1"/>
          <p:nvPr/>
        </p:nvSpPr>
        <p:spPr>
          <a:xfrm>
            <a:off x="4914598" y="1897173"/>
            <a:ext cx="235445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err="1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ветро-влагозащита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полиэстер </a:t>
            </a:r>
            <a:r>
              <a:rPr lang="ru-RU" sz="900" dirty="0" err="1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oxford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влагозащитной полиуретановой пропиткой 1000 PU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проклеенные швы для большой защиты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945D8A10-EE2D-4E0B-A24E-4E6BB74924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767" y="2883447"/>
            <a:ext cx="1080000" cy="1080000"/>
          </a:xfrm>
          <a:prstGeom prst="ellips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</p:pic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4868EBAC-5DD0-4B29-A938-FFA51866E7DD}"/>
              </a:ext>
            </a:extLst>
          </p:cNvPr>
          <p:cNvGrpSpPr/>
          <p:nvPr/>
        </p:nvGrpSpPr>
        <p:grpSpPr>
          <a:xfrm>
            <a:off x="7374005" y="190124"/>
            <a:ext cx="885724" cy="864000"/>
            <a:chOff x="6318027" y="3530757"/>
            <a:chExt cx="885724" cy="864000"/>
          </a:xfrm>
        </p:grpSpPr>
        <p:pic>
          <p:nvPicPr>
            <p:cNvPr id="43" name="Рисунок 42">
              <a:extLst>
                <a:ext uri="{FF2B5EF4-FFF2-40B4-BE49-F238E27FC236}">
                  <a16:creationId xmlns="" xmlns:a16="http://schemas.microsoft.com/office/drawing/2014/main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2179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4654" y="6300079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4CDED0DF-C98F-4F7D-9551-8ABF0D4799E7}"/>
              </a:ext>
            </a:extLst>
          </p:cNvPr>
          <p:cNvGrpSpPr/>
          <p:nvPr/>
        </p:nvGrpSpPr>
        <p:grpSpPr>
          <a:xfrm>
            <a:off x="401098" y="479664"/>
            <a:ext cx="1692470" cy="849493"/>
            <a:chOff x="247064" y="2550494"/>
            <a:chExt cx="1692470" cy="849493"/>
          </a:xfrm>
        </p:grpSpPr>
        <p:grpSp>
          <p:nvGrpSpPr>
            <p:cNvPr id="48" name="Группа 47">
              <a:extLst>
                <a:ext uri="{FF2B5EF4-FFF2-40B4-BE49-F238E27FC236}">
                  <a16:creationId xmlns="" xmlns:a16="http://schemas.microsoft.com/office/drawing/2014/main" id="{70975F67-82F1-4015-9A2E-83A37D45A9F5}"/>
                </a:ext>
              </a:extLst>
            </p:cNvPr>
            <p:cNvGrpSpPr/>
            <p:nvPr/>
          </p:nvGrpSpPr>
          <p:grpSpPr>
            <a:xfrm>
              <a:off x="247064" y="2550494"/>
              <a:ext cx="1436546" cy="849493"/>
              <a:chOff x="4981871" y="4567017"/>
              <a:chExt cx="1436546" cy="849493"/>
            </a:xfrm>
          </p:grpSpPr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id="{EE730DC9-E075-41B8-84EE-930609FC26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10042903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8B35EA96-5154-417C-85DF-19950CD64C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436546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«</a:t>
                </a:r>
                <a:r>
                  <a:rPr lang="en-US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Ziva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F80DAED5-5FF7-4105-865C-3B8C030D86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08733"/>
                <a:ext cx="827855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94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="" xmlns:a16="http://schemas.microsoft.com/office/drawing/2014/main" id="{C015962C-3117-4633-AADA-C384F530EBFC}"/>
                </a:ext>
              </a:extLst>
            </p:cNvPr>
            <p:cNvGrpSpPr/>
            <p:nvPr/>
          </p:nvGrpSpPr>
          <p:grpSpPr>
            <a:xfrm>
              <a:off x="914695" y="2661409"/>
              <a:ext cx="1024839" cy="328233"/>
              <a:chOff x="4404652" y="3822509"/>
              <a:chExt cx="1024839" cy="328233"/>
            </a:xfrm>
          </p:grpSpPr>
          <p:sp>
            <p:nvSpPr>
              <p:cNvPr id="50" name="Овал 49">
                <a:extLst>
                  <a:ext uri="{FF2B5EF4-FFF2-40B4-BE49-F238E27FC236}">
                    <a16:creationId xmlns="" xmlns:a16="http://schemas.microsoft.com/office/drawing/2014/main" id="{43D02EB0-CDFD-4C90-B6CC-AE9E49F55AC5}"/>
                  </a:ext>
                </a:extLst>
              </p:cNvPr>
              <p:cNvSpPr/>
              <p:nvPr/>
            </p:nvSpPr>
            <p:spPr>
              <a:xfrm>
                <a:off x="4404652" y="3822509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="" xmlns:a16="http://schemas.microsoft.com/office/drawing/2014/main" id="{BA537A42-3509-42D1-86DF-F369598F8FA4}"/>
                  </a:ext>
                </a:extLst>
              </p:cNvPr>
              <p:cNvSpPr/>
              <p:nvPr/>
            </p:nvSpPr>
            <p:spPr>
              <a:xfrm>
                <a:off x="4593998" y="3822509"/>
                <a:ext cx="120006" cy="120006"/>
              </a:xfrm>
              <a:prstGeom prst="ellipse">
                <a:avLst/>
              </a:prstGeom>
              <a:solidFill>
                <a:srgbClr val="529C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="" xmlns:a16="http://schemas.microsoft.com/office/drawing/2014/main" id="{95888D18-3101-4F0A-A9FD-12970BCE634E}"/>
                  </a:ext>
                </a:extLst>
              </p:cNvPr>
              <p:cNvSpPr/>
              <p:nvPr/>
            </p:nvSpPr>
            <p:spPr>
              <a:xfrm>
                <a:off x="4783344" y="3822509"/>
                <a:ext cx="120006" cy="120006"/>
              </a:xfrm>
              <a:prstGeom prst="ellipse">
                <a:avLst/>
              </a:prstGeom>
              <a:solidFill>
                <a:srgbClr val="E8A2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="" xmlns:a16="http://schemas.microsoft.com/office/drawing/2014/main" id="{F4A87719-CE07-4665-A4FB-7650436223AF}"/>
                  </a:ext>
                </a:extLst>
              </p:cNvPr>
              <p:cNvSpPr/>
              <p:nvPr/>
            </p:nvSpPr>
            <p:spPr>
              <a:xfrm>
                <a:off x="4972690" y="3822509"/>
                <a:ext cx="120006" cy="120006"/>
              </a:xfrm>
              <a:prstGeom prst="ellipse">
                <a:avLst/>
              </a:prstGeom>
              <a:solidFill>
                <a:srgbClr val="C52A4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="" xmlns:a16="http://schemas.microsoft.com/office/drawing/2014/main" id="{E697C61C-C9DB-4549-A287-10A4C055131D}"/>
                  </a:ext>
                </a:extLst>
              </p:cNvPr>
              <p:cNvSpPr/>
              <p:nvPr/>
            </p:nvSpPr>
            <p:spPr>
              <a:xfrm>
                <a:off x="5142592" y="3832608"/>
                <a:ext cx="120006" cy="120006"/>
              </a:xfrm>
              <a:prstGeom prst="ellipse">
                <a:avLst/>
              </a:prstGeom>
              <a:solidFill>
                <a:srgbClr val="DDC63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="" xmlns:a16="http://schemas.microsoft.com/office/drawing/2014/main" id="{7A5A0D0E-597A-4E9C-AD72-102ADFDDA353}"/>
                  </a:ext>
                </a:extLst>
              </p:cNvPr>
              <p:cNvSpPr/>
              <p:nvPr/>
            </p:nvSpPr>
            <p:spPr>
              <a:xfrm>
                <a:off x="5309485" y="3824475"/>
                <a:ext cx="120006" cy="120006"/>
              </a:xfrm>
              <a:prstGeom prst="ellipse">
                <a:avLst/>
              </a:prstGeom>
              <a:solidFill>
                <a:srgbClr val="323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="" xmlns:a16="http://schemas.microsoft.com/office/drawing/2014/main" id="{231AD8F6-D5A9-45B6-8757-90D90238BED8}"/>
                  </a:ext>
                </a:extLst>
              </p:cNvPr>
              <p:cNvSpPr/>
              <p:nvPr/>
            </p:nvSpPr>
            <p:spPr>
              <a:xfrm>
                <a:off x="5134902" y="4030309"/>
                <a:ext cx="120006" cy="120006"/>
              </a:xfrm>
              <a:prstGeom prst="ellipse">
                <a:avLst/>
              </a:prstGeom>
              <a:solidFill>
                <a:srgbClr val="D232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="" xmlns:a16="http://schemas.microsoft.com/office/drawing/2014/main" id="{5CD424D5-3DF6-410B-9C2D-2B3433FB3EB6}"/>
                  </a:ext>
                </a:extLst>
              </p:cNvPr>
              <p:cNvSpPr/>
              <p:nvPr/>
            </p:nvSpPr>
            <p:spPr>
              <a:xfrm>
                <a:off x="5302545" y="4030736"/>
                <a:ext cx="120006" cy="120006"/>
              </a:xfrm>
              <a:prstGeom prst="ellipse">
                <a:avLst/>
              </a:prstGeom>
              <a:solidFill>
                <a:srgbClr val="D7E7A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2DE03CC8-A732-4459-B971-AD2216F15EF4}"/>
              </a:ext>
            </a:extLst>
          </p:cNvPr>
          <p:cNvSpPr txBox="1"/>
          <p:nvPr/>
        </p:nvSpPr>
        <p:spPr>
          <a:xfrm>
            <a:off x="401098" y="1401427"/>
            <a:ext cx="198465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состав: пластик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плотность: 35 мкм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="" xmlns:a16="http://schemas.microsoft.com/office/drawing/2014/main" id="{4868EBAC-5DD0-4B29-A938-FFA51866E7DD}"/>
              </a:ext>
            </a:extLst>
          </p:cNvPr>
          <p:cNvGrpSpPr/>
          <p:nvPr/>
        </p:nvGrpSpPr>
        <p:grpSpPr>
          <a:xfrm>
            <a:off x="2520874" y="1271689"/>
            <a:ext cx="885724" cy="864000"/>
            <a:chOff x="6318027" y="3530757"/>
            <a:chExt cx="885724" cy="864000"/>
          </a:xfrm>
        </p:grpSpPr>
        <p:pic>
          <p:nvPicPr>
            <p:cNvPr id="65" name="Рисунок 64">
              <a:extLst>
                <a:ext uri="{FF2B5EF4-FFF2-40B4-BE49-F238E27FC236}">
                  <a16:creationId xmlns="" xmlns:a16="http://schemas.microsoft.com/office/drawing/2014/main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5000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05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3E6EF439-1CDC-41DC-AAF4-94C59B7BBC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147F9E-855A-4356-9B41-8BC13A05C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9832" y="1779904"/>
            <a:ext cx="3875287" cy="38508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E22AB88-EBAF-417A-9CCD-BFABADBD78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5436" y="4942989"/>
            <a:ext cx="1322143" cy="1322143"/>
          </a:xfrm>
          <a:prstGeom prst="ellipse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F38AA114-99DA-4157-B4C3-4D647A9A426A}"/>
              </a:ext>
            </a:extLst>
          </p:cNvPr>
          <p:cNvGrpSpPr/>
          <p:nvPr/>
        </p:nvGrpSpPr>
        <p:grpSpPr>
          <a:xfrm>
            <a:off x="470258" y="486973"/>
            <a:ext cx="2335185" cy="1230466"/>
            <a:chOff x="3566209" y="152688"/>
            <a:chExt cx="2335185" cy="1230466"/>
          </a:xfrm>
        </p:grpSpPr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B94A3EEB-EB73-4406-B71D-4EE5232BC163}"/>
                </a:ext>
              </a:extLst>
            </p:cNvPr>
            <p:cNvGrpSpPr/>
            <p:nvPr/>
          </p:nvGrpSpPr>
          <p:grpSpPr>
            <a:xfrm>
              <a:off x="3566209" y="152688"/>
              <a:ext cx="2335185" cy="1230466"/>
              <a:chOff x="4981870" y="4567017"/>
              <a:chExt cx="2335185" cy="1230466"/>
            </a:xfrm>
          </p:grpSpPr>
          <p:sp>
            <p:nvSpPr>
              <p:cNvPr id="13" name="TextBox 11">
                <a:extLst>
                  <a:ext uri="{FF2B5EF4-FFF2-40B4-BE49-F238E27FC236}">
                    <a16:creationId xmlns="" xmlns:a16="http://schemas.microsoft.com/office/drawing/2014/main" id="{FBB9F3FC-D706-413C-9110-3192545D2E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479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909202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="" xmlns:a16="http://schemas.microsoft.com/office/drawing/2014/main" id="{1F95E25D-A42B-4805-B136-5975FC5620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335185" cy="685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Зонт-трость полуавтомат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Wetty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с проявляющимся рисунком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710B033D-C6B5-49F8-8032-66ED26533D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489706"/>
                <a:ext cx="121492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1 599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84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="" xmlns:a16="http://schemas.microsoft.com/office/drawing/2014/main" id="{3BDDE963-32AC-461E-B3C2-07ED4A53A4E5}"/>
                </a:ext>
              </a:extLst>
            </p:cNvPr>
            <p:cNvGrpSpPr/>
            <p:nvPr/>
          </p:nvGrpSpPr>
          <p:grpSpPr>
            <a:xfrm>
              <a:off x="4158286" y="273702"/>
              <a:ext cx="704970" cy="120006"/>
              <a:chOff x="4329097" y="3832608"/>
              <a:chExt cx="704970" cy="120006"/>
            </a:xfrm>
          </p:grpSpPr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7434B655-C4C0-40E7-8F49-6C8E3AEED8FE}"/>
                  </a:ext>
                </a:extLst>
              </p:cNvPr>
              <p:cNvSpPr/>
              <p:nvPr/>
            </p:nvSpPr>
            <p:spPr>
              <a:xfrm>
                <a:off x="4329097" y="3832608"/>
                <a:ext cx="120006" cy="120006"/>
              </a:xfrm>
              <a:prstGeom prst="ellipse">
                <a:avLst/>
              </a:prstGeom>
              <a:solidFill>
                <a:srgbClr val="1C0F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80D1D199-2802-441A-BE2A-790FAD8206D3}"/>
                  </a:ext>
                </a:extLst>
              </p:cNvPr>
              <p:cNvSpPr/>
              <p:nvPr/>
            </p:nvSpPr>
            <p:spPr>
              <a:xfrm>
                <a:off x="4524085" y="3832608"/>
                <a:ext cx="120006" cy="120006"/>
              </a:xfrm>
              <a:prstGeom prst="ellipse">
                <a:avLst/>
              </a:prstGeom>
              <a:solidFill>
                <a:srgbClr val="CA3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="" xmlns:a16="http://schemas.microsoft.com/office/drawing/2014/main" id="{EEE1AD3D-54CD-4FB8-9256-B6F1FCD284E1}"/>
                  </a:ext>
                </a:extLst>
              </p:cNvPr>
              <p:cNvSpPr/>
              <p:nvPr/>
            </p:nvSpPr>
            <p:spPr>
              <a:xfrm>
                <a:off x="4719073" y="3832608"/>
                <a:ext cx="120006" cy="120006"/>
              </a:xfrm>
              <a:prstGeom prst="ellipse">
                <a:avLst/>
              </a:prstGeom>
              <a:solidFill>
                <a:srgbClr val="0F0F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="" xmlns:a16="http://schemas.microsoft.com/office/drawing/2014/main" id="{6208F3E8-7FDB-43A2-9309-E161155E619A}"/>
                  </a:ext>
                </a:extLst>
              </p:cNvPr>
              <p:cNvSpPr/>
              <p:nvPr/>
            </p:nvSpPr>
            <p:spPr>
              <a:xfrm>
                <a:off x="4914061" y="3832608"/>
                <a:ext cx="120006" cy="120006"/>
              </a:xfrm>
              <a:prstGeom prst="ellipse">
                <a:avLst/>
              </a:prstGeom>
              <a:solidFill>
                <a:srgbClr val="EDC5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D69A25E5-CE75-4B14-B1FD-CB8222161D5F}"/>
              </a:ext>
            </a:extLst>
          </p:cNvPr>
          <p:cNvGrpSpPr/>
          <p:nvPr/>
        </p:nvGrpSpPr>
        <p:grpSpPr>
          <a:xfrm>
            <a:off x="6417584" y="399274"/>
            <a:ext cx="2423289" cy="860686"/>
            <a:chOff x="3566209" y="152688"/>
            <a:chExt cx="2423289" cy="860686"/>
          </a:xfrm>
        </p:grpSpPr>
        <p:grpSp>
          <p:nvGrpSpPr>
            <p:cNvPr id="24" name="Группа 23">
              <a:extLst>
                <a:ext uri="{FF2B5EF4-FFF2-40B4-BE49-F238E27FC236}">
                  <a16:creationId xmlns="" xmlns:a16="http://schemas.microsoft.com/office/drawing/2014/main" id="{DE5FCDD2-FE26-4A8B-A859-E79D0083B9FE}"/>
                </a:ext>
              </a:extLst>
            </p:cNvPr>
            <p:cNvGrpSpPr/>
            <p:nvPr/>
          </p:nvGrpSpPr>
          <p:grpSpPr>
            <a:xfrm>
              <a:off x="3566209" y="152688"/>
              <a:ext cx="2423289" cy="860686"/>
              <a:chOff x="4981870" y="4567017"/>
              <a:chExt cx="2423289" cy="860686"/>
            </a:xfrm>
          </p:grpSpPr>
          <p:sp>
            <p:nvSpPr>
              <p:cNvPr id="30" name="TextBox 11">
                <a:extLst>
                  <a:ext uri="{FF2B5EF4-FFF2-40B4-BE49-F238E27FC236}">
                    <a16:creationId xmlns="" xmlns:a16="http://schemas.microsoft.com/office/drawing/2014/main" id="{E7E971EB-A4B1-43D8-B2E4-D7F41C008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479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907098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="" xmlns:a16="http://schemas.microsoft.com/office/drawing/2014/main" id="{39D16DB7-3AC4-48C5-9885-A6458ACC2E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423289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Зонт-трость «Радуга»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3D9E41CA-5CB0-45BD-99F4-1BB28673BC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3774" y="5119926"/>
                <a:ext cx="119679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877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84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="" xmlns:a16="http://schemas.microsoft.com/office/drawing/2014/main" id="{143020FF-EE7E-4C92-849C-7431B8002E9C}"/>
                </a:ext>
              </a:extLst>
            </p:cNvPr>
            <p:cNvGrpSpPr/>
            <p:nvPr/>
          </p:nvGrpSpPr>
          <p:grpSpPr>
            <a:xfrm>
              <a:off x="4125129" y="273702"/>
              <a:ext cx="425480" cy="120006"/>
              <a:chOff x="4295940" y="3832608"/>
              <a:chExt cx="425480" cy="120006"/>
            </a:xfrm>
          </p:grpSpPr>
          <p:sp>
            <p:nvSpPr>
              <p:cNvPr id="26" name="Овал 25">
                <a:extLst>
                  <a:ext uri="{FF2B5EF4-FFF2-40B4-BE49-F238E27FC236}">
                    <a16:creationId xmlns="" xmlns:a16="http://schemas.microsoft.com/office/drawing/2014/main" id="{5365EED6-99D4-414F-9604-99D7DB40488A}"/>
                  </a:ext>
                </a:extLst>
              </p:cNvPr>
              <p:cNvSpPr/>
              <p:nvPr/>
            </p:nvSpPr>
            <p:spPr>
              <a:xfrm>
                <a:off x="4295940" y="3832608"/>
                <a:ext cx="120006" cy="120006"/>
              </a:xfrm>
              <a:prstGeom prst="ellipse">
                <a:avLst/>
              </a:prstGeom>
              <a:solidFill>
                <a:srgbClr val="185D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="" xmlns:a16="http://schemas.microsoft.com/office/drawing/2014/main" id="{E75C9134-CEF3-4772-8DBD-1391D464EFA4}"/>
                  </a:ext>
                </a:extLst>
              </p:cNvPr>
              <p:cNvSpPr/>
              <p:nvPr/>
            </p:nvSpPr>
            <p:spPr>
              <a:xfrm>
                <a:off x="4448677" y="3832608"/>
                <a:ext cx="120006" cy="120006"/>
              </a:xfrm>
              <a:prstGeom prst="ellipse">
                <a:avLst/>
              </a:prstGeom>
              <a:solidFill>
                <a:srgbClr val="982E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="" xmlns:a16="http://schemas.microsoft.com/office/drawing/2014/main" id="{651F0343-0B1A-49C0-B49D-EB869CC08115}"/>
                  </a:ext>
                </a:extLst>
              </p:cNvPr>
              <p:cNvSpPr/>
              <p:nvPr/>
            </p:nvSpPr>
            <p:spPr>
              <a:xfrm>
                <a:off x="4601414" y="3832608"/>
                <a:ext cx="120006" cy="120006"/>
              </a:xfrm>
              <a:prstGeom prst="ellipse">
                <a:avLst/>
              </a:prstGeom>
              <a:solidFill>
                <a:srgbClr val="E0E1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4868EBAC-5DD0-4B29-A938-FFA51866E7DD}"/>
              </a:ext>
            </a:extLst>
          </p:cNvPr>
          <p:cNvGrpSpPr/>
          <p:nvPr/>
        </p:nvGrpSpPr>
        <p:grpSpPr>
          <a:xfrm>
            <a:off x="3616018" y="3429000"/>
            <a:ext cx="885724" cy="864000"/>
            <a:chOff x="6318027" y="3530757"/>
            <a:chExt cx="885724" cy="864000"/>
          </a:xfrm>
        </p:grpSpPr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2400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="" xmlns:a16="http://schemas.microsoft.com/office/drawing/2014/main" id="{9B3CA650-97B6-4A4D-A2C6-5D4CAAC68901}"/>
              </a:ext>
            </a:extLst>
          </p:cNvPr>
          <p:cNvGrpSpPr/>
          <p:nvPr/>
        </p:nvGrpSpPr>
        <p:grpSpPr>
          <a:xfrm>
            <a:off x="632759" y="1760236"/>
            <a:ext cx="545214" cy="504035"/>
            <a:chOff x="10530260" y="1900641"/>
            <a:chExt cx="545214" cy="504035"/>
          </a:xfrm>
        </p:grpSpPr>
        <p:sp>
          <p:nvSpPr>
            <p:cNvPr id="37" name="Овал 36">
              <a:extLst>
                <a:ext uri="{FF2B5EF4-FFF2-40B4-BE49-F238E27FC236}">
                  <a16:creationId xmlns="" xmlns:a16="http://schemas.microsoft.com/office/drawing/2014/main" id="{F0E60E5C-BB1D-4C72-9AEC-02716C114B0A}"/>
                </a:ext>
              </a:extLst>
            </p:cNvPr>
            <p:cNvSpPr/>
            <p:nvPr/>
          </p:nvSpPr>
          <p:spPr>
            <a:xfrm>
              <a:off x="10550850" y="1900641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="" xmlns:a16="http://schemas.microsoft.com/office/drawing/2014/main" id="{1290CA13-5550-4BD5-99D0-711F7C619823}"/>
                </a:ext>
              </a:extLst>
            </p:cNvPr>
            <p:cNvSpPr/>
            <p:nvPr/>
          </p:nvSpPr>
          <p:spPr>
            <a:xfrm>
              <a:off x="10530260" y="2014159"/>
              <a:ext cx="5452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119" y="1779904"/>
            <a:ext cx="5495925" cy="4124325"/>
          </a:xfrm>
          <a:prstGeom prst="rect">
            <a:avLst/>
          </a:prstGeom>
        </p:spPr>
      </p:pic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7A2847ED-7D38-461E-98C9-7BFA2EEC5266}"/>
              </a:ext>
            </a:extLst>
          </p:cNvPr>
          <p:cNvSpPr/>
          <p:nvPr/>
        </p:nvSpPr>
        <p:spPr>
          <a:xfrm>
            <a:off x="7434715" y="520288"/>
            <a:ext cx="120006" cy="120006"/>
          </a:xfrm>
          <a:prstGeom prst="ellipse">
            <a:avLst/>
          </a:prstGeom>
          <a:solidFill>
            <a:srgbClr val="2F2F2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B5D720E1-8517-4B04-8E21-BB8B3A23A068}"/>
              </a:ext>
            </a:extLst>
          </p:cNvPr>
          <p:cNvSpPr/>
          <p:nvPr/>
        </p:nvSpPr>
        <p:spPr>
          <a:xfrm>
            <a:off x="7586278" y="527494"/>
            <a:ext cx="120006" cy="120006"/>
          </a:xfrm>
          <a:prstGeom prst="ellipse">
            <a:avLst/>
          </a:prstGeom>
          <a:solidFill>
            <a:srgbClr val="818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A5E6D7C2-B850-4B87-BE43-B33E244D4357}"/>
              </a:ext>
            </a:extLst>
          </p:cNvPr>
          <p:cNvSpPr/>
          <p:nvPr/>
        </p:nvSpPr>
        <p:spPr>
          <a:xfrm>
            <a:off x="7734911" y="520288"/>
            <a:ext cx="120006" cy="120006"/>
          </a:xfrm>
          <a:prstGeom prst="ellipse">
            <a:avLst/>
          </a:prstGeom>
          <a:solidFill>
            <a:srgbClr val="F9D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A5DE4C91-13D6-462E-9242-394212AC5A2D}"/>
              </a:ext>
            </a:extLst>
          </p:cNvPr>
          <p:cNvSpPr/>
          <p:nvPr/>
        </p:nvSpPr>
        <p:spPr>
          <a:xfrm>
            <a:off x="7884365" y="520288"/>
            <a:ext cx="120006" cy="120006"/>
          </a:xfrm>
          <a:prstGeom prst="ellipse">
            <a:avLst/>
          </a:prstGeom>
          <a:solidFill>
            <a:srgbClr val="46647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="" xmlns:a16="http://schemas.microsoft.com/office/drawing/2014/main" id="{27E99777-FB78-4FFE-BA2F-47F68C02ED1B}"/>
              </a:ext>
            </a:extLst>
          </p:cNvPr>
          <p:cNvSpPr/>
          <p:nvPr/>
        </p:nvSpPr>
        <p:spPr>
          <a:xfrm>
            <a:off x="8033819" y="520288"/>
            <a:ext cx="120006" cy="120006"/>
          </a:xfrm>
          <a:prstGeom prst="ellipse">
            <a:avLst/>
          </a:prstGeom>
          <a:solidFill>
            <a:srgbClr val="359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Овал 46">
            <a:extLst>
              <a:ext uri="{FF2B5EF4-FFF2-40B4-BE49-F238E27FC236}">
                <a16:creationId xmlns="" xmlns:a16="http://schemas.microsoft.com/office/drawing/2014/main" id="{B82EF87C-32BD-46F1-8CCA-DB3D48779499}"/>
              </a:ext>
            </a:extLst>
          </p:cNvPr>
          <p:cNvSpPr/>
          <p:nvPr/>
        </p:nvSpPr>
        <p:spPr>
          <a:xfrm>
            <a:off x="8180961" y="520288"/>
            <a:ext cx="120006" cy="120006"/>
          </a:xfrm>
          <a:prstGeom prst="ellipse">
            <a:avLst/>
          </a:prstGeom>
          <a:solidFill>
            <a:srgbClr val="A62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7A2847ED-7D38-461E-98C9-7BFA2EEC5266}"/>
              </a:ext>
            </a:extLst>
          </p:cNvPr>
          <p:cNvSpPr/>
          <p:nvPr/>
        </p:nvSpPr>
        <p:spPr>
          <a:xfrm>
            <a:off x="8189016" y="727993"/>
            <a:ext cx="120006" cy="120006"/>
          </a:xfrm>
          <a:prstGeom prst="ellipse">
            <a:avLst/>
          </a:prstGeom>
          <a:solidFill>
            <a:srgbClr val="7DC94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A5E6D7C2-B850-4B87-BE43-B33E244D4357}"/>
              </a:ext>
            </a:extLst>
          </p:cNvPr>
          <p:cNvSpPr/>
          <p:nvPr/>
        </p:nvSpPr>
        <p:spPr>
          <a:xfrm>
            <a:off x="8352535" y="731628"/>
            <a:ext cx="120006" cy="120006"/>
          </a:xfrm>
          <a:prstGeom prst="ellipse">
            <a:avLst/>
          </a:prstGeom>
          <a:solidFill>
            <a:srgbClr val="C02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A5DE4C91-13D6-462E-9242-394212AC5A2D}"/>
              </a:ext>
            </a:extLst>
          </p:cNvPr>
          <p:cNvSpPr/>
          <p:nvPr/>
        </p:nvSpPr>
        <p:spPr>
          <a:xfrm>
            <a:off x="8514944" y="727993"/>
            <a:ext cx="120006" cy="120006"/>
          </a:xfrm>
          <a:prstGeom prst="ellipse">
            <a:avLst/>
          </a:prstGeom>
          <a:solidFill>
            <a:srgbClr val="FF794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4" name="Овал 73">
            <a:extLst>
              <a:ext uri="{FF2B5EF4-FFF2-40B4-BE49-F238E27FC236}">
                <a16:creationId xmlns="" xmlns:a16="http://schemas.microsoft.com/office/drawing/2014/main" id="{27E99777-FB78-4FFE-BA2F-47F68C02ED1B}"/>
              </a:ext>
            </a:extLst>
          </p:cNvPr>
          <p:cNvSpPr/>
          <p:nvPr/>
        </p:nvSpPr>
        <p:spPr>
          <a:xfrm>
            <a:off x="8619666" y="520288"/>
            <a:ext cx="120006" cy="120006"/>
          </a:xfrm>
          <a:prstGeom prst="ellipse">
            <a:avLst/>
          </a:prstGeom>
          <a:solidFill>
            <a:srgbClr val="2D8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B82EF87C-32BD-46F1-8CCA-DB3D48779499}"/>
              </a:ext>
            </a:extLst>
          </p:cNvPr>
          <p:cNvSpPr/>
          <p:nvPr/>
        </p:nvSpPr>
        <p:spPr>
          <a:xfrm>
            <a:off x="8476095" y="527494"/>
            <a:ext cx="120006" cy="120006"/>
          </a:xfrm>
          <a:prstGeom prst="ellipse">
            <a:avLst/>
          </a:prstGeom>
          <a:solidFill>
            <a:srgbClr val="55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B82EF87C-32BD-46F1-8CCA-DB3D48779499}"/>
              </a:ext>
            </a:extLst>
          </p:cNvPr>
          <p:cNvSpPr/>
          <p:nvPr/>
        </p:nvSpPr>
        <p:spPr>
          <a:xfrm>
            <a:off x="8324532" y="520288"/>
            <a:ext cx="120006" cy="120006"/>
          </a:xfrm>
          <a:prstGeom prst="ellipse">
            <a:avLst/>
          </a:prstGeom>
          <a:solidFill>
            <a:srgbClr val="468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7" name="Группа 76">
            <a:extLst>
              <a:ext uri="{FF2B5EF4-FFF2-40B4-BE49-F238E27FC236}">
                <a16:creationId xmlns="" xmlns:a16="http://schemas.microsoft.com/office/drawing/2014/main" id="{4868EBAC-5DD0-4B29-A938-FFA51866E7DD}"/>
              </a:ext>
            </a:extLst>
          </p:cNvPr>
          <p:cNvGrpSpPr/>
          <p:nvPr/>
        </p:nvGrpSpPr>
        <p:grpSpPr>
          <a:xfrm>
            <a:off x="5485908" y="1086229"/>
            <a:ext cx="977628" cy="864000"/>
            <a:chOff x="6272075" y="3530757"/>
            <a:chExt cx="977628" cy="864000"/>
          </a:xfrm>
        </p:grpSpPr>
        <p:pic>
          <p:nvPicPr>
            <p:cNvPr id="78" name="Рисунок 77">
              <a:extLst>
                <a:ext uri="{FF2B5EF4-FFF2-40B4-BE49-F238E27FC236}">
                  <a16:creationId xmlns="" xmlns:a16="http://schemas.microsoft.com/office/drawing/2014/main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22F7A3B9-C550-4ECE-BAEE-217FD86D7EA1}"/>
                </a:ext>
              </a:extLst>
            </p:cNvPr>
            <p:cNvSpPr txBox="1"/>
            <p:nvPr/>
          </p:nvSpPr>
          <p:spPr>
            <a:xfrm>
              <a:off x="6272075" y="3747648"/>
              <a:ext cx="97762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10320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4654" y="6300079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80AA7C68-DB7B-4A46-9EA4-505FA63D8133}"/>
              </a:ext>
            </a:extLst>
          </p:cNvPr>
          <p:cNvSpPr txBox="1"/>
          <p:nvPr/>
        </p:nvSpPr>
        <p:spPr>
          <a:xfrm>
            <a:off x="158589" y="5907664"/>
            <a:ext cx="19274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купола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1010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роявляющийся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атериал купола: 190Т эпонж 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80AA7C68-DB7B-4A46-9EA4-505FA63D8133}"/>
              </a:ext>
            </a:extLst>
          </p:cNvPr>
          <p:cNvSpPr txBox="1"/>
          <p:nvPr/>
        </p:nvSpPr>
        <p:spPr>
          <a:xfrm>
            <a:off x="6734980" y="4845914"/>
            <a:ext cx="192749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купола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1040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атериал купола: полиэстер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866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83F5500-8FD0-40B2-B60C-CF515CE60B7C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E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ACBBD70-EDCC-4D27-92B3-A9F08B35735F}"/>
              </a:ext>
            </a:extLst>
          </p:cNvPr>
          <p:cNvSpPr txBox="1"/>
          <p:nvPr/>
        </p:nvSpPr>
        <p:spPr>
          <a:xfrm>
            <a:off x="2259806" y="3044279"/>
            <a:ext cx="4624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Mont Bold" panose="00000900000000000000" pitchFamily="2" charset="0"/>
                <a:ea typeface="Segoe UI Black" panose="020B0A02040204020203" pitchFamily="34" charset="0"/>
              </a:rPr>
              <a:t>Уже на складе</a:t>
            </a:r>
            <a:endParaRPr lang="ru-RU" sz="4800" dirty="0">
              <a:solidFill>
                <a:schemeClr val="bg1"/>
              </a:solidFill>
              <a:latin typeface="Mont Bold" panose="00000900000000000000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6BB5EA-D307-4D0F-A612-08AE08597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54" y="3246511"/>
            <a:ext cx="3326302" cy="2966484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C5BFEE51-6FE7-4DF0-BE27-B1BC85F7CB4A}"/>
              </a:ext>
            </a:extLst>
          </p:cNvPr>
          <p:cNvGrpSpPr/>
          <p:nvPr/>
        </p:nvGrpSpPr>
        <p:grpSpPr>
          <a:xfrm>
            <a:off x="1859173" y="5723399"/>
            <a:ext cx="2103129" cy="864733"/>
            <a:chOff x="3566209" y="152688"/>
            <a:chExt cx="2103129" cy="864733"/>
          </a:xfrm>
        </p:grpSpPr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623A9C43-0DF4-4405-A26D-9AD94E228367}"/>
                </a:ext>
              </a:extLst>
            </p:cNvPr>
            <p:cNvGrpSpPr/>
            <p:nvPr/>
          </p:nvGrpSpPr>
          <p:grpSpPr>
            <a:xfrm>
              <a:off x="3566209" y="152688"/>
              <a:ext cx="2103129" cy="864733"/>
              <a:chOff x="4981870" y="4567017"/>
              <a:chExt cx="2103129" cy="864733"/>
            </a:xfrm>
          </p:grpSpPr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E527B125-47EE-4E8F-BE82-D24B748DEC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989013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197CE036-735B-4283-891C-F2E3010A0E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103129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Зонт-трость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Color»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A5543E78-4B67-47E6-8A98-88E20DCF5B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23973"/>
                <a:ext cx="1251114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1 236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78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35DF5A57-83BD-44C6-A639-223C5FE840FF}"/>
                </a:ext>
              </a:extLst>
            </p:cNvPr>
            <p:cNvGrpSpPr/>
            <p:nvPr/>
          </p:nvGrpSpPr>
          <p:grpSpPr>
            <a:xfrm>
              <a:off x="4160190" y="263170"/>
              <a:ext cx="1066735" cy="125417"/>
              <a:chOff x="4331001" y="3822076"/>
              <a:chExt cx="1066735" cy="125417"/>
            </a:xfrm>
          </p:grpSpPr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3CCC666A-394E-4C69-9B14-0D482622A3F5}"/>
                  </a:ext>
                </a:extLst>
              </p:cNvPr>
              <p:cNvSpPr/>
              <p:nvPr/>
            </p:nvSpPr>
            <p:spPr>
              <a:xfrm>
                <a:off x="4331001" y="3827487"/>
                <a:ext cx="120006" cy="120006"/>
              </a:xfrm>
              <a:prstGeom prst="ellipse">
                <a:avLst/>
              </a:prstGeom>
              <a:solidFill>
                <a:srgbClr val="9AE12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55732318-2057-4A52-A6CB-8CF9499D1F36}"/>
                  </a:ext>
                </a:extLst>
              </p:cNvPr>
              <p:cNvSpPr/>
              <p:nvPr/>
            </p:nvSpPr>
            <p:spPr>
              <a:xfrm>
                <a:off x="4520347" y="3827487"/>
                <a:ext cx="120006" cy="120006"/>
              </a:xfrm>
              <a:prstGeom prst="ellipse">
                <a:avLst/>
              </a:prstGeom>
              <a:solidFill>
                <a:srgbClr val="CB32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84B8A02E-C1A2-4A02-AAC9-735EDA00A369}"/>
                  </a:ext>
                </a:extLst>
              </p:cNvPr>
              <p:cNvSpPr/>
              <p:nvPr/>
            </p:nvSpPr>
            <p:spPr>
              <a:xfrm>
                <a:off x="4709693" y="3827487"/>
                <a:ext cx="120006" cy="120006"/>
              </a:xfrm>
              <a:prstGeom prst="ellipse">
                <a:avLst/>
              </a:prstGeom>
              <a:solidFill>
                <a:srgbClr val="3B1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>
                <a:extLst>
                  <a:ext uri="{FF2B5EF4-FFF2-40B4-BE49-F238E27FC236}">
                    <a16:creationId xmlns="" xmlns:a16="http://schemas.microsoft.com/office/drawing/2014/main" id="{87E036CA-47E9-482B-AB3B-146BA89CEB22}"/>
                  </a:ext>
                </a:extLst>
              </p:cNvPr>
              <p:cNvSpPr/>
              <p:nvPr/>
            </p:nvSpPr>
            <p:spPr>
              <a:xfrm>
                <a:off x="4899039" y="3822076"/>
                <a:ext cx="120006" cy="120006"/>
              </a:xfrm>
              <a:prstGeom prst="ellipse">
                <a:avLst/>
              </a:prstGeom>
              <a:solidFill>
                <a:srgbClr val="354A9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Овал 17">
                <a:extLst>
                  <a:ext uri="{FF2B5EF4-FFF2-40B4-BE49-F238E27FC236}">
                    <a16:creationId xmlns="" xmlns:a16="http://schemas.microsoft.com/office/drawing/2014/main" id="{3DAD1E1B-5BDF-4B71-A29B-F92BF8831958}"/>
                  </a:ext>
                </a:extLst>
              </p:cNvPr>
              <p:cNvSpPr/>
              <p:nvPr/>
            </p:nvSpPr>
            <p:spPr>
              <a:xfrm>
                <a:off x="5088385" y="3822076"/>
                <a:ext cx="120006" cy="120006"/>
              </a:xfrm>
              <a:prstGeom prst="ellipse">
                <a:avLst/>
              </a:prstGeom>
              <a:solidFill>
                <a:srgbClr val="F555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="" xmlns:a16="http://schemas.microsoft.com/office/drawing/2014/main" id="{86D12278-17CF-4B9A-B2B9-28C8B8E94670}"/>
                  </a:ext>
                </a:extLst>
              </p:cNvPr>
              <p:cNvSpPr/>
              <p:nvPr/>
            </p:nvSpPr>
            <p:spPr>
              <a:xfrm>
                <a:off x="5277730" y="3822076"/>
                <a:ext cx="120006" cy="120006"/>
              </a:xfrm>
              <a:prstGeom prst="ellipse">
                <a:avLst/>
              </a:prstGeom>
              <a:solidFill>
                <a:srgbClr val="FFE4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BE63F7C-8BAB-41C4-AF6D-265A9A749E37}"/>
              </a:ext>
            </a:extLst>
          </p:cNvPr>
          <p:cNvSpPr txBox="1"/>
          <p:nvPr/>
        </p:nvSpPr>
        <p:spPr>
          <a:xfrm>
            <a:off x="173350" y="4318134"/>
            <a:ext cx="19846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 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1020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покрытие </a:t>
            </a:r>
            <a:r>
              <a:rPr lang="ru-RU" sz="900" dirty="0" err="1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soft-touch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защита спиц от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ветра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190Т эпонж, с водоотталкивающей пропиткой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6E07441-6602-4BEA-9945-A021AB72D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751" y="6162765"/>
            <a:ext cx="1053851" cy="4435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218D9F6-ABB6-410E-8C38-9947AA3E26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577" y="55371"/>
            <a:ext cx="2538072" cy="5668028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A2314330-52E8-43AD-85A4-B08EAA38E31D}"/>
              </a:ext>
            </a:extLst>
          </p:cNvPr>
          <p:cNvGrpSpPr/>
          <p:nvPr/>
        </p:nvGrpSpPr>
        <p:grpSpPr>
          <a:xfrm>
            <a:off x="5449935" y="196205"/>
            <a:ext cx="2103129" cy="1039993"/>
            <a:chOff x="3566209" y="152688"/>
            <a:chExt cx="2103129" cy="1039993"/>
          </a:xfrm>
        </p:grpSpPr>
        <p:grpSp>
          <p:nvGrpSpPr>
            <p:cNvPr id="25" name="Группа 24">
              <a:extLst>
                <a:ext uri="{FF2B5EF4-FFF2-40B4-BE49-F238E27FC236}">
                  <a16:creationId xmlns="" xmlns:a16="http://schemas.microsoft.com/office/drawing/2014/main" id="{AE559FF5-40EE-4B6B-B561-7CE441EB5F7C}"/>
                </a:ext>
              </a:extLst>
            </p:cNvPr>
            <p:cNvGrpSpPr/>
            <p:nvPr/>
          </p:nvGrpSpPr>
          <p:grpSpPr>
            <a:xfrm>
              <a:off x="3566209" y="152688"/>
              <a:ext cx="2103129" cy="1039993"/>
              <a:chOff x="4981870" y="4567017"/>
              <a:chExt cx="2103129" cy="1039993"/>
            </a:xfrm>
          </p:grpSpPr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201D3BBF-A784-4F92-B301-72ACD55C62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3319016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E8B0C80E-AD2E-4378-B259-DDA1647E9F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103129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Hawaii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 чехлом унисекс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C9F59DC6-783C-4327-8591-DB4B443448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299233"/>
                <a:ext cx="1091487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997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52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="" xmlns:a16="http://schemas.microsoft.com/office/drawing/2014/main" id="{3F661739-38B1-445F-A22B-805C84E1F2BF}"/>
                </a:ext>
              </a:extLst>
            </p:cNvPr>
            <p:cNvGrpSpPr/>
            <p:nvPr/>
          </p:nvGrpSpPr>
          <p:grpSpPr>
            <a:xfrm>
              <a:off x="4259250" y="288735"/>
              <a:ext cx="688044" cy="120006"/>
              <a:chOff x="4430061" y="3847641"/>
              <a:chExt cx="688044" cy="120006"/>
            </a:xfrm>
          </p:grpSpPr>
          <p:sp>
            <p:nvSpPr>
              <p:cNvPr id="27" name="Овал 26">
                <a:extLst>
                  <a:ext uri="{FF2B5EF4-FFF2-40B4-BE49-F238E27FC236}">
                    <a16:creationId xmlns="" xmlns:a16="http://schemas.microsoft.com/office/drawing/2014/main" id="{EB8CD8E1-C2E9-4E21-B6D7-96ACF8334951}"/>
                  </a:ext>
                </a:extLst>
              </p:cNvPr>
              <p:cNvSpPr/>
              <p:nvPr/>
            </p:nvSpPr>
            <p:spPr>
              <a:xfrm>
                <a:off x="4430061" y="3847641"/>
                <a:ext cx="120006" cy="120006"/>
              </a:xfrm>
              <a:prstGeom prst="ellipse">
                <a:avLst/>
              </a:prstGeom>
              <a:solidFill>
                <a:srgbClr val="FCDB2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="" xmlns:a16="http://schemas.microsoft.com/office/drawing/2014/main" id="{9A4C36EA-0621-4234-B334-9830B0D8882C}"/>
                  </a:ext>
                </a:extLst>
              </p:cNvPr>
              <p:cNvSpPr/>
              <p:nvPr/>
            </p:nvSpPr>
            <p:spPr>
              <a:xfrm>
                <a:off x="4619407" y="3847641"/>
                <a:ext cx="120006" cy="120006"/>
              </a:xfrm>
              <a:prstGeom prst="ellipse">
                <a:avLst/>
              </a:prstGeom>
              <a:solidFill>
                <a:srgbClr val="86D8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="" xmlns:a16="http://schemas.microsoft.com/office/drawing/2014/main" id="{755F0700-0383-42C1-8F21-097B68C95A63}"/>
                  </a:ext>
                </a:extLst>
              </p:cNvPr>
              <p:cNvSpPr/>
              <p:nvPr/>
            </p:nvSpPr>
            <p:spPr>
              <a:xfrm>
                <a:off x="4808753" y="3847641"/>
                <a:ext cx="120006" cy="120006"/>
              </a:xfrm>
              <a:prstGeom prst="ellipse">
                <a:avLst/>
              </a:prstGeom>
              <a:solidFill>
                <a:srgbClr val="F25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="" xmlns:a16="http://schemas.microsoft.com/office/drawing/2014/main" id="{FF445C89-09F6-497A-8D34-DB987D0CFEAC}"/>
                  </a:ext>
                </a:extLst>
              </p:cNvPr>
              <p:cNvSpPr/>
              <p:nvPr/>
            </p:nvSpPr>
            <p:spPr>
              <a:xfrm>
                <a:off x="4998099" y="3847641"/>
                <a:ext cx="120006" cy="120006"/>
              </a:xfrm>
              <a:prstGeom prst="ellipse">
                <a:avLst/>
              </a:prstGeom>
              <a:solidFill>
                <a:srgbClr val="99CC0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CA873C6-5E40-45D7-BFFF-F7CE1118FF2C}"/>
              </a:ext>
            </a:extLst>
          </p:cNvPr>
          <p:cNvSpPr txBox="1"/>
          <p:nvPr/>
        </p:nvSpPr>
        <p:spPr>
          <a:xfrm>
            <a:off x="4335581" y="2002470"/>
            <a:ext cx="2293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непромокаемый материал EVA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удлиненная модель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регулировка 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ширины рукава по низу при помощи кнопки,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капюшон с прозрачным козырьком и утягивающим шнуром,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 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- 115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г/м2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90C8807-FC20-408C-857B-7B63B32C7D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121" y="64523"/>
            <a:ext cx="1615065" cy="3611939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1B7951A6-DEFD-46D5-A906-9E90EE360FE1}"/>
              </a:ext>
            </a:extLst>
          </p:cNvPr>
          <p:cNvGrpSpPr/>
          <p:nvPr/>
        </p:nvGrpSpPr>
        <p:grpSpPr>
          <a:xfrm>
            <a:off x="456522" y="830499"/>
            <a:ext cx="2103129" cy="1039993"/>
            <a:chOff x="3566209" y="152688"/>
            <a:chExt cx="2103129" cy="1039993"/>
          </a:xfrm>
        </p:grpSpPr>
        <p:grpSp>
          <p:nvGrpSpPr>
            <p:cNvPr id="41" name="Группа 40">
              <a:extLst>
                <a:ext uri="{FF2B5EF4-FFF2-40B4-BE49-F238E27FC236}">
                  <a16:creationId xmlns="" xmlns:a16="http://schemas.microsoft.com/office/drawing/2014/main" id="{206F7ABF-F0E8-4C83-83FC-E37BC3185724}"/>
                </a:ext>
              </a:extLst>
            </p:cNvPr>
            <p:cNvGrpSpPr/>
            <p:nvPr/>
          </p:nvGrpSpPr>
          <p:grpSpPr>
            <a:xfrm>
              <a:off x="3566209" y="152688"/>
              <a:ext cx="2103129" cy="1039993"/>
              <a:chOff x="4981870" y="4567017"/>
              <a:chExt cx="2103129" cy="1039993"/>
            </a:xfrm>
          </p:grpSpPr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A740BFDC-5F63-41DE-871A-4536DE2DF7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3319147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60B8BCAD-5862-4E48-9C03-E01EB0504F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103129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Дождевик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Hawaii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 чехлом детский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0B3986D1-8DDB-4D31-B9D2-3118CF1F73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299233"/>
                <a:ext cx="1091487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797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52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="" xmlns:a16="http://schemas.microsoft.com/office/drawing/2014/main" id="{F4EFB8B4-6098-459F-991B-5C587521E156}"/>
                </a:ext>
              </a:extLst>
            </p:cNvPr>
            <p:cNvGrpSpPr/>
            <p:nvPr/>
          </p:nvGrpSpPr>
          <p:grpSpPr>
            <a:xfrm>
              <a:off x="4259250" y="271957"/>
              <a:ext cx="688044" cy="120006"/>
              <a:chOff x="4430061" y="3830863"/>
              <a:chExt cx="688044" cy="120006"/>
            </a:xfrm>
          </p:grpSpPr>
          <p:sp>
            <p:nvSpPr>
              <p:cNvPr id="43" name="Овал 42">
                <a:extLst>
                  <a:ext uri="{FF2B5EF4-FFF2-40B4-BE49-F238E27FC236}">
                    <a16:creationId xmlns="" xmlns:a16="http://schemas.microsoft.com/office/drawing/2014/main" id="{1C3327F4-5884-4783-892A-AA2852F5DCCA}"/>
                  </a:ext>
                </a:extLst>
              </p:cNvPr>
              <p:cNvSpPr/>
              <p:nvPr/>
            </p:nvSpPr>
            <p:spPr>
              <a:xfrm>
                <a:off x="4430061" y="3830863"/>
                <a:ext cx="120006" cy="120006"/>
              </a:xfrm>
              <a:prstGeom prst="ellipse">
                <a:avLst/>
              </a:prstGeom>
              <a:solidFill>
                <a:srgbClr val="7FD9F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="" xmlns:a16="http://schemas.microsoft.com/office/drawing/2014/main" id="{4B5640FD-DC10-4AE6-9813-11E613470A15}"/>
                  </a:ext>
                </a:extLst>
              </p:cNvPr>
              <p:cNvSpPr/>
              <p:nvPr/>
            </p:nvSpPr>
            <p:spPr>
              <a:xfrm>
                <a:off x="4619407" y="3830863"/>
                <a:ext cx="120006" cy="120006"/>
              </a:xfrm>
              <a:prstGeom prst="ellipse">
                <a:avLst/>
              </a:prstGeom>
              <a:solidFill>
                <a:srgbClr val="F9D0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="" xmlns:a16="http://schemas.microsoft.com/office/drawing/2014/main" id="{3C81E53F-9C9D-4D00-92F5-E71B676961A9}"/>
                  </a:ext>
                </a:extLst>
              </p:cNvPr>
              <p:cNvSpPr/>
              <p:nvPr/>
            </p:nvSpPr>
            <p:spPr>
              <a:xfrm>
                <a:off x="4808753" y="3830863"/>
                <a:ext cx="120006" cy="120006"/>
              </a:xfrm>
              <a:prstGeom prst="ellipse">
                <a:avLst/>
              </a:prstGeom>
              <a:solidFill>
                <a:srgbClr val="9ED0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>
                <a:extLst>
                  <a:ext uri="{FF2B5EF4-FFF2-40B4-BE49-F238E27FC236}">
                    <a16:creationId xmlns="" xmlns:a16="http://schemas.microsoft.com/office/drawing/2014/main" id="{3BF08690-A185-4BB9-9B42-310B2BDED4DA}"/>
                  </a:ext>
                </a:extLst>
              </p:cNvPr>
              <p:cNvSpPr/>
              <p:nvPr/>
            </p:nvSpPr>
            <p:spPr>
              <a:xfrm>
                <a:off x="4998099" y="3830863"/>
                <a:ext cx="120006" cy="120006"/>
              </a:xfrm>
              <a:prstGeom prst="ellipse">
                <a:avLst/>
              </a:prstGeom>
              <a:solidFill>
                <a:srgbClr val="EB473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4654" y="6300079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9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CDED523-53A7-4213-8900-56D105F70C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748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5800EE2-3CCC-446C-B8D7-A119AA22E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0617">
            <a:off x="1320673" y="2749285"/>
            <a:ext cx="4414174" cy="354834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0C3A1759-74D7-4B4F-9724-8BF73119EAFC}"/>
              </a:ext>
            </a:extLst>
          </p:cNvPr>
          <p:cNvGrpSpPr/>
          <p:nvPr/>
        </p:nvGrpSpPr>
        <p:grpSpPr>
          <a:xfrm>
            <a:off x="363325" y="4695588"/>
            <a:ext cx="2103129" cy="864733"/>
            <a:chOff x="3566209" y="152688"/>
            <a:chExt cx="2103129" cy="864733"/>
          </a:xfrm>
        </p:grpSpPr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62291750-3291-4922-A8EE-D58CFD7573C2}"/>
                </a:ext>
              </a:extLst>
            </p:cNvPr>
            <p:cNvGrpSpPr/>
            <p:nvPr/>
          </p:nvGrpSpPr>
          <p:grpSpPr>
            <a:xfrm>
              <a:off x="3566209" y="152688"/>
              <a:ext cx="2103129" cy="864733"/>
              <a:chOff x="4981870" y="4567017"/>
              <a:chExt cx="2103129" cy="8647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17066FAF-5C3A-43D2-BCA2-B40DD45218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solidFill>
                      <a:schemeClr val="bg1"/>
                    </a:solidFill>
                    <a:latin typeface="Segoe UI Light" panose="020B0502040204020203" pitchFamily="34" charset="0"/>
                  </a:rPr>
                  <a:t>979026</a:t>
                </a:r>
                <a:endParaRPr lang="en-US" altLang="ru-RU" sz="1100" dirty="0">
                  <a:solidFill>
                    <a:schemeClr val="bg1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11CBB204-8139-4E37-9AB9-D1AB3C468D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103129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Зонт-трость «</a:t>
                </a:r>
                <a:r>
                  <a:rPr lang="en-US" sz="12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Concord»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BB485045-E18C-46BF-87B4-35FEC4341A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23973"/>
                <a:ext cx="1251114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853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77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4C7EFAB7-6DC0-445D-9F00-6E6BB196AC35}"/>
                </a:ext>
              </a:extLst>
            </p:cNvPr>
            <p:cNvGrpSpPr/>
            <p:nvPr/>
          </p:nvGrpSpPr>
          <p:grpSpPr>
            <a:xfrm>
              <a:off x="4160190" y="263170"/>
              <a:ext cx="877390" cy="125417"/>
              <a:chOff x="4331001" y="3822076"/>
              <a:chExt cx="877390" cy="125417"/>
            </a:xfrm>
          </p:grpSpPr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44F8BDE8-464C-40F8-ABBB-143A59254742}"/>
                  </a:ext>
                </a:extLst>
              </p:cNvPr>
              <p:cNvSpPr/>
              <p:nvPr/>
            </p:nvSpPr>
            <p:spPr>
              <a:xfrm>
                <a:off x="4331001" y="3827487"/>
                <a:ext cx="120006" cy="120006"/>
              </a:xfrm>
              <a:prstGeom prst="ellipse">
                <a:avLst/>
              </a:prstGeom>
              <a:solidFill>
                <a:srgbClr val="DEDEDE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A7466456-060B-4745-B50F-C6B4A953D937}"/>
                  </a:ext>
                </a:extLst>
              </p:cNvPr>
              <p:cNvSpPr/>
              <p:nvPr/>
            </p:nvSpPr>
            <p:spPr>
              <a:xfrm>
                <a:off x="4520347" y="3827487"/>
                <a:ext cx="120006" cy="120006"/>
              </a:xfrm>
              <a:prstGeom prst="ellipse">
                <a:avLst/>
              </a:prstGeom>
              <a:solidFill>
                <a:srgbClr val="A2D5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7FAE07F8-8B96-4B07-9AE6-FCE67D89E144}"/>
                  </a:ext>
                </a:extLst>
              </p:cNvPr>
              <p:cNvSpPr/>
              <p:nvPr/>
            </p:nvSpPr>
            <p:spPr>
              <a:xfrm>
                <a:off x="4709693" y="3827487"/>
                <a:ext cx="120006" cy="120006"/>
              </a:xfrm>
              <a:prstGeom prst="ellipse">
                <a:avLst/>
              </a:prstGeom>
              <a:solidFill>
                <a:srgbClr val="211F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4ED075A6-A581-47A8-8843-10A3E6235C68}"/>
                  </a:ext>
                </a:extLst>
              </p:cNvPr>
              <p:cNvSpPr/>
              <p:nvPr/>
            </p:nvSpPr>
            <p:spPr>
              <a:xfrm>
                <a:off x="4899039" y="3822076"/>
                <a:ext cx="120006" cy="120006"/>
              </a:xfrm>
              <a:prstGeom prst="ellipse">
                <a:avLst/>
              </a:prstGeom>
              <a:solidFill>
                <a:srgbClr val="B00C2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="" xmlns:a16="http://schemas.microsoft.com/office/drawing/2014/main" id="{DE17A495-92D4-4D0F-B0A3-3B8772E027E9}"/>
                  </a:ext>
                </a:extLst>
              </p:cNvPr>
              <p:cNvSpPr/>
              <p:nvPr/>
            </p:nvSpPr>
            <p:spPr>
              <a:xfrm>
                <a:off x="5088385" y="3822076"/>
                <a:ext cx="120006" cy="120006"/>
              </a:xfrm>
              <a:prstGeom prst="ellipse">
                <a:avLst/>
              </a:prstGeom>
              <a:solidFill>
                <a:srgbClr val="202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263046B-199F-41A7-9BCF-2B7ABCD16244}"/>
              </a:ext>
            </a:extLst>
          </p:cNvPr>
          <p:cNvSpPr txBox="1"/>
          <p:nvPr/>
        </p:nvSpPr>
        <p:spPr>
          <a:xfrm>
            <a:off x="307644" y="1717374"/>
            <a:ext cx="20377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</a:t>
            </a:r>
            <a:endParaRPr lang="ru-RU" sz="900" dirty="0">
              <a:solidFill>
                <a:schemeClr val="bg1"/>
              </a:solidFill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</a:t>
            </a:r>
            <a:r>
              <a:rPr lang="ru-RU" sz="900" dirty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купола 1050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защиты от ветра </a:t>
            </a:r>
            <a:r>
              <a:rPr lang="ru-RU" sz="900" dirty="0" err="1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Anti</a:t>
            </a:r>
            <a:r>
              <a:rPr lang="ru-RU" sz="900" dirty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00" dirty="0" err="1" smtClean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wind</a:t>
            </a:r>
            <a:endParaRPr lang="ru-RU" sz="900" dirty="0" smtClean="0">
              <a:solidFill>
                <a:schemeClr val="bg1"/>
              </a:solidFill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полиэстер</a:t>
            </a:r>
            <a:endParaRPr lang="ru-RU" sz="900" dirty="0">
              <a:solidFill>
                <a:schemeClr val="bg1"/>
              </a:solidFill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D4834DF-B12F-4192-AAD6-D024D77AD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7607">
            <a:off x="4306484" y="515307"/>
            <a:ext cx="4566763" cy="3909060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C36AC0F-5F07-44B5-A289-733CC7C76789}"/>
              </a:ext>
            </a:extLst>
          </p:cNvPr>
          <p:cNvGrpSpPr/>
          <p:nvPr/>
        </p:nvGrpSpPr>
        <p:grpSpPr>
          <a:xfrm>
            <a:off x="2963565" y="278553"/>
            <a:ext cx="2103129" cy="864733"/>
            <a:chOff x="4981870" y="4567017"/>
            <a:chExt cx="2103129" cy="864733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75B1D348-70A8-4B50-B662-59BC41375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31999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907508</a:t>
              </a:r>
              <a:endParaRPr lang="en-US" altLang="ru-RU" sz="1100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F2964DDC-392F-4802-AFE3-2D9127B2A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103129" cy="27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Зонт-трость «</a:t>
              </a:r>
              <a:r>
                <a:rPr lang="ru-RU" sz="1200" dirty="0" err="1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Клауд</a:t>
              </a:r>
              <a:r>
                <a: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12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27AD140D-5B21-45BE-8AD2-5B47A749A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123973"/>
              <a:ext cx="1061767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871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65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19982BE-E595-489F-A530-8A02DD7D8858}"/>
              </a:ext>
            </a:extLst>
          </p:cNvPr>
          <p:cNvSpPr txBox="1"/>
          <p:nvPr/>
        </p:nvSpPr>
        <p:spPr>
          <a:xfrm>
            <a:off x="6662498" y="3904944"/>
            <a:ext cx="20377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ru-RU" sz="900" dirty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спиц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980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 деформируется при резких порывах </a:t>
            </a:r>
            <a:r>
              <a:rPr lang="ru-RU" sz="900" dirty="0" smtClean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ветра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900" dirty="0" smtClean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упол из </a:t>
            </a:r>
            <a:r>
              <a:rPr lang="ru-RU" sz="900" dirty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прозрачного </a:t>
            </a:r>
            <a:r>
              <a:rPr lang="ru-RU" sz="900" dirty="0" smtClean="0">
                <a:solidFill>
                  <a:schemeClr val="bg1"/>
                </a:solidFill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полиэтилена</a:t>
            </a:r>
            <a:endParaRPr lang="ru-RU" sz="900" dirty="0">
              <a:solidFill>
                <a:schemeClr val="bg1"/>
              </a:solidFill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4654" y="6300079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107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C6C89BF-7123-4F4D-B33A-7B904D46D1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435944">
            <a:off x="997689" y="2088320"/>
            <a:ext cx="4188383" cy="400980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5379276A-0467-477E-9C8C-5AE8F7A96771}"/>
              </a:ext>
            </a:extLst>
          </p:cNvPr>
          <p:cNvGrpSpPr/>
          <p:nvPr/>
        </p:nvGrpSpPr>
        <p:grpSpPr>
          <a:xfrm>
            <a:off x="197172" y="1866594"/>
            <a:ext cx="2103129" cy="864733"/>
            <a:chOff x="3566209" y="152688"/>
            <a:chExt cx="2103129" cy="864733"/>
          </a:xfrm>
        </p:grpSpPr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89AC8BC1-2C29-458F-9B28-26E32C95FDA2}"/>
                </a:ext>
              </a:extLst>
            </p:cNvPr>
            <p:cNvGrpSpPr/>
            <p:nvPr/>
          </p:nvGrpSpPr>
          <p:grpSpPr>
            <a:xfrm>
              <a:off x="3566209" y="152688"/>
              <a:ext cx="2103129" cy="864733"/>
              <a:chOff x="4981870" y="4567017"/>
              <a:chExt cx="2103129" cy="8647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298B1C6A-21C2-4F4A-860C-7F8815BE96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673010.07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8FBE55E0-F543-42C2-BBD0-146C85AE48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103129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Зонт-трость «Майорка»</a:t>
                </a:r>
                <a:endPara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EF3E0727-F901-42A6-AB54-A6C95D3E6A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23973"/>
                <a:ext cx="1251114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1 115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84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55B34662-6676-4CE0-A282-AEFE91B83679}"/>
                </a:ext>
              </a:extLst>
            </p:cNvPr>
            <p:cNvGrpSpPr/>
            <p:nvPr/>
          </p:nvGrpSpPr>
          <p:grpSpPr>
            <a:xfrm>
              <a:off x="4327831" y="263170"/>
              <a:ext cx="877390" cy="125417"/>
              <a:chOff x="4498642" y="3822076"/>
              <a:chExt cx="877390" cy="125417"/>
            </a:xfrm>
          </p:grpSpPr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2B092D3B-2EC3-4609-B613-1B8EA578EDBD}"/>
                  </a:ext>
                </a:extLst>
              </p:cNvPr>
              <p:cNvSpPr/>
              <p:nvPr/>
            </p:nvSpPr>
            <p:spPr>
              <a:xfrm>
                <a:off x="4498642" y="3827487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4122D6DB-AA64-44B3-838F-82BFDEC5F5BB}"/>
                  </a:ext>
                </a:extLst>
              </p:cNvPr>
              <p:cNvSpPr/>
              <p:nvPr/>
            </p:nvSpPr>
            <p:spPr>
              <a:xfrm>
                <a:off x="4687988" y="3827487"/>
                <a:ext cx="120006" cy="120006"/>
              </a:xfrm>
              <a:prstGeom prst="ellipse">
                <a:avLst/>
              </a:prstGeom>
              <a:solidFill>
                <a:srgbClr val="A522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02507E65-64B4-460E-AE71-2F8A0413A848}"/>
                  </a:ext>
                </a:extLst>
              </p:cNvPr>
              <p:cNvSpPr/>
              <p:nvPr/>
            </p:nvSpPr>
            <p:spPr>
              <a:xfrm>
                <a:off x="4877334" y="3827487"/>
                <a:ext cx="120006" cy="120006"/>
              </a:xfrm>
              <a:prstGeom prst="ellipse">
                <a:avLst/>
              </a:prstGeom>
              <a:solidFill>
                <a:srgbClr val="2844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E9DE2CC4-9C11-4E52-B449-A4D30BE22873}"/>
                  </a:ext>
                </a:extLst>
              </p:cNvPr>
              <p:cNvSpPr/>
              <p:nvPr/>
            </p:nvSpPr>
            <p:spPr>
              <a:xfrm>
                <a:off x="5066680" y="3822076"/>
                <a:ext cx="120006" cy="120006"/>
              </a:xfrm>
              <a:prstGeom prst="ellipse">
                <a:avLst/>
              </a:prstGeom>
              <a:solidFill>
                <a:srgbClr val="2C563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="" xmlns:a16="http://schemas.microsoft.com/office/drawing/2014/main" id="{5DD06740-298B-47E2-BDBE-3583EAE9F86D}"/>
                  </a:ext>
                </a:extLst>
              </p:cNvPr>
              <p:cNvSpPr/>
              <p:nvPr/>
            </p:nvSpPr>
            <p:spPr>
              <a:xfrm>
                <a:off x="5256026" y="3822076"/>
                <a:ext cx="120006" cy="120006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F69D3650-E0CA-4A8A-94CC-76764F5DB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460" y="303429"/>
            <a:ext cx="4934853" cy="370113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5703064C-5682-4173-8140-59B1A0F2A92B}"/>
              </a:ext>
            </a:extLst>
          </p:cNvPr>
          <p:cNvGrpSpPr/>
          <p:nvPr/>
        </p:nvGrpSpPr>
        <p:grpSpPr>
          <a:xfrm>
            <a:off x="6706184" y="4206282"/>
            <a:ext cx="2103129" cy="864733"/>
            <a:chOff x="4981870" y="4567017"/>
            <a:chExt cx="2103129" cy="864733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D3752B1-B2ED-46D9-999D-98DDA273F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31999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1100" dirty="0">
                  <a:latin typeface="Segoe UI Light" panose="020B0502040204020203" pitchFamily="34" charset="0"/>
                </a:rPr>
                <a:t>10940334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ADCAE5EB-0059-44D1-8920-9A7CB6784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103129" cy="27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Зонт-трость «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Sarah»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949C138-5E49-4B3F-9447-99CDD1379A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123973"/>
              <a:ext cx="1251114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1 526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78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7A7D10A-2930-44C7-81B2-AF461D8C74DE}"/>
              </a:ext>
            </a:extLst>
          </p:cNvPr>
          <p:cNvSpPr txBox="1"/>
          <p:nvPr/>
        </p:nvSpPr>
        <p:spPr>
          <a:xfrm>
            <a:off x="6706184" y="3063120"/>
            <a:ext cx="203771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максимальная </a:t>
            </a: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гибкость в ветреную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погоду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эпонж, полиэстер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4BE5319-5274-4550-AD24-F988FC03AE5C}"/>
              </a:ext>
            </a:extLst>
          </p:cNvPr>
          <p:cNvSpPr txBox="1"/>
          <p:nvPr/>
        </p:nvSpPr>
        <p:spPr>
          <a:xfrm>
            <a:off x="1799546" y="5499172"/>
            <a:ext cx="20377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1030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 деформируется при резких порывах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ветра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нейлон 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4784654" y="6300079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713A617-7F96-4A6C-8DA4-2946484A33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37992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DE968F4-6D3C-44FB-9B4B-C7CCB17C5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24963">
            <a:off x="4379935" y="708275"/>
            <a:ext cx="4573671" cy="297288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22FE3852-CCDF-48C9-B38F-FAFD66C3B819}"/>
              </a:ext>
            </a:extLst>
          </p:cNvPr>
          <p:cNvGrpSpPr/>
          <p:nvPr/>
        </p:nvGrpSpPr>
        <p:grpSpPr>
          <a:xfrm>
            <a:off x="5827788" y="3608951"/>
            <a:ext cx="1791410" cy="1332885"/>
            <a:chOff x="10655705" y="-1429997"/>
            <a:chExt cx="1791410" cy="1332885"/>
          </a:xfrm>
        </p:grpSpPr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030E17BC-E1C8-4A55-922B-B8CEDD4247C2}"/>
                </a:ext>
              </a:extLst>
            </p:cNvPr>
            <p:cNvGrpSpPr/>
            <p:nvPr/>
          </p:nvGrpSpPr>
          <p:grpSpPr>
            <a:xfrm>
              <a:off x="10655705" y="-1429997"/>
              <a:ext cx="1791410" cy="864733"/>
              <a:chOff x="4981871" y="4567017"/>
              <a:chExt cx="1791410" cy="864733"/>
            </a:xfrm>
          </p:grpSpPr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8BEB0BCE-58B9-4091-B446-0EFECAD0A5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10901601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846108C9-6B37-4B5F-A5BF-1E73375757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791410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 складной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Alex»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09F23386-1CEB-464B-A961-E4CE49400D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23973"/>
                <a:ext cx="1251114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1 410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78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="" xmlns:a16="http://schemas.microsoft.com/office/drawing/2014/main" id="{3EBA3552-1890-462F-9E55-3495D620F259}"/>
                </a:ext>
              </a:extLst>
            </p:cNvPr>
            <p:cNvGrpSpPr/>
            <p:nvPr/>
          </p:nvGrpSpPr>
          <p:grpSpPr>
            <a:xfrm>
              <a:off x="10755956" y="-429619"/>
              <a:ext cx="1266358" cy="332507"/>
              <a:chOff x="3866058" y="4682510"/>
              <a:chExt cx="1266358" cy="332507"/>
            </a:xfrm>
          </p:grpSpPr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4CDB38DB-0A41-4853-A68B-B71CCC14613B}"/>
                  </a:ext>
                </a:extLst>
              </p:cNvPr>
              <p:cNvSpPr/>
              <p:nvPr/>
            </p:nvSpPr>
            <p:spPr>
              <a:xfrm>
                <a:off x="3866058" y="4682510"/>
                <a:ext cx="120006" cy="120006"/>
              </a:xfrm>
              <a:prstGeom prst="ellipse">
                <a:avLst/>
              </a:prstGeom>
              <a:solidFill>
                <a:srgbClr val="D9D9D9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2A6C25EB-B070-4CE7-9AEB-DE0D3A8DDEE6}"/>
                  </a:ext>
                </a:extLst>
              </p:cNvPr>
              <p:cNvSpPr/>
              <p:nvPr/>
            </p:nvSpPr>
            <p:spPr>
              <a:xfrm>
                <a:off x="4057117" y="4682510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="" xmlns:a16="http://schemas.microsoft.com/office/drawing/2014/main" id="{2F27716E-307F-4351-82A0-744E9B8C9D0C}"/>
                  </a:ext>
                </a:extLst>
              </p:cNvPr>
              <p:cNvSpPr/>
              <p:nvPr/>
            </p:nvSpPr>
            <p:spPr>
              <a:xfrm>
                <a:off x="4248176" y="4682510"/>
                <a:ext cx="120006" cy="120006"/>
              </a:xfrm>
              <a:prstGeom prst="ellipse">
                <a:avLst/>
              </a:prstGeom>
              <a:solidFill>
                <a:srgbClr val="5D73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="" xmlns:a16="http://schemas.microsoft.com/office/drawing/2014/main" id="{C405A6C4-6E39-422B-9F7A-7DF2FFC1880F}"/>
                  </a:ext>
                </a:extLst>
              </p:cNvPr>
              <p:cNvSpPr/>
              <p:nvPr/>
            </p:nvSpPr>
            <p:spPr>
              <a:xfrm>
                <a:off x="4439235" y="4682510"/>
                <a:ext cx="120006" cy="120006"/>
              </a:xfrm>
              <a:prstGeom prst="ellipse">
                <a:avLst/>
              </a:prstGeom>
              <a:solidFill>
                <a:srgbClr val="0A0A0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="" xmlns:a16="http://schemas.microsoft.com/office/drawing/2014/main" id="{EF6A5E57-5071-4037-8AB2-A3CC7C1A15AF}"/>
                  </a:ext>
                </a:extLst>
              </p:cNvPr>
              <p:cNvSpPr/>
              <p:nvPr/>
            </p:nvSpPr>
            <p:spPr>
              <a:xfrm>
                <a:off x="4630294" y="4682510"/>
                <a:ext cx="120006" cy="120006"/>
              </a:xfrm>
              <a:prstGeom prst="ellipse">
                <a:avLst/>
              </a:prstGeom>
              <a:solidFill>
                <a:srgbClr val="C001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="" xmlns:a16="http://schemas.microsoft.com/office/drawing/2014/main" id="{7690D06C-74AF-41D4-8EC2-C0DF6E34B0BE}"/>
                  </a:ext>
                </a:extLst>
              </p:cNvPr>
              <p:cNvSpPr/>
              <p:nvPr/>
            </p:nvSpPr>
            <p:spPr>
              <a:xfrm>
                <a:off x="4821353" y="4682510"/>
                <a:ext cx="120006" cy="120006"/>
              </a:xfrm>
              <a:prstGeom prst="ellipse">
                <a:avLst/>
              </a:prstGeom>
              <a:solidFill>
                <a:srgbClr val="272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="" xmlns:a16="http://schemas.microsoft.com/office/drawing/2014/main" id="{9F14C855-730D-4B07-8DE4-631291FFD84F}"/>
                  </a:ext>
                </a:extLst>
              </p:cNvPr>
              <p:cNvSpPr/>
              <p:nvPr/>
            </p:nvSpPr>
            <p:spPr>
              <a:xfrm>
                <a:off x="5012410" y="4682510"/>
                <a:ext cx="120006" cy="120006"/>
              </a:xfrm>
              <a:prstGeom prst="ellipse">
                <a:avLst/>
              </a:prstGeom>
              <a:solidFill>
                <a:srgbClr val="5A1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="" xmlns:a16="http://schemas.microsoft.com/office/drawing/2014/main" id="{732F7203-B8D2-4152-938B-9207B424CDD0}"/>
                  </a:ext>
                </a:extLst>
              </p:cNvPr>
              <p:cNvSpPr/>
              <p:nvPr/>
            </p:nvSpPr>
            <p:spPr>
              <a:xfrm>
                <a:off x="3866058" y="4895011"/>
                <a:ext cx="120006" cy="120006"/>
              </a:xfrm>
              <a:prstGeom prst="ellipse">
                <a:avLst/>
              </a:prstGeom>
              <a:solidFill>
                <a:srgbClr val="0539A5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="" xmlns:a16="http://schemas.microsoft.com/office/drawing/2014/main" id="{C68FB35E-A698-4120-AEBE-5AE905C7CCAC}"/>
                  </a:ext>
                </a:extLst>
              </p:cNvPr>
              <p:cNvSpPr/>
              <p:nvPr/>
            </p:nvSpPr>
            <p:spPr>
              <a:xfrm>
                <a:off x="4057117" y="4895011"/>
                <a:ext cx="120006" cy="120006"/>
              </a:xfrm>
              <a:prstGeom prst="ellipse">
                <a:avLst/>
              </a:prstGeom>
              <a:solidFill>
                <a:srgbClr val="989B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="" xmlns:a16="http://schemas.microsoft.com/office/drawing/2014/main" id="{75142271-A50D-4F96-9843-A62D95434613}"/>
                  </a:ext>
                </a:extLst>
              </p:cNvPr>
              <p:cNvSpPr/>
              <p:nvPr/>
            </p:nvSpPr>
            <p:spPr>
              <a:xfrm>
                <a:off x="4248176" y="4895011"/>
                <a:ext cx="120006" cy="120006"/>
              </a:xfrm>
              <a:prstGeom prst="ellipse">
                <a:avLst/>
              </a:prstGeom>
              <a:solidFill>
                <a:srgbClr val="0072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="" xmlns:a16="http://schemas.microsoft.com/office/drawing/2014/main" id="{2DE3F621-40F9-4928-AF9C-C09C5443FD74}"/>
                  </a:ext>
                </a:extLst>
              </p:cNvPr>
              <p:cNvSpPr/>
              <p:nvPr/>
            </p:nvSpPr>
            <p:spPr>
              <a:xfrm>
                <a:off x="4439235" y="4895011"/>
                <a:ext cx="120006" cy="120006"/>
              </a:xfrm>
              <a:prstGeom prst="ellipse">
                <a:avLst/>
              </a:prstGeom>
              <a:solidFill>
                <a:srgbClr val="FF6F0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="" xmlns:a16="http://schemas.microsoft.com/office/drawing/2014/main" id="{CEAC8427-A4C8-446F-BD27-612148EC0A54}"/>
                  </a:ext>
                </a:extLst>
              </p:cNvPr>
              <p:cNvSpPr/>
              <p:nvPr/>
            </p:nvSpPr>
            <p:spPr>
              <a:xfrm>
                <a:off x="4630294" y="4895011"/>
                <a:ext cx="120006" cy="120006"/>
              </a:xfrm>
              <a:prstGeom prst="ellipse">
                <a:avLst/>
              </a:prstGeom>
              <a:solidFill>
                <a:srgbClr val="F0F1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7C507EB-7805-4228-BE2B-87FED15D2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2666" y="2477299"/>
            <a:ext cx="4117522" cy="36849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6CB42F5-86D6-420C-A42C-FD08CD965F22}"/>
              </a:ext>
            </a:extLst>
          </p:cNvPr>
          <p:cNvSpPr txBox="1"/>
          <p:nvPr/>
        </p:nvSpPr>
        <p:spPr>
          <a:xfrm>
            <a:off x="5787685" y="5464409"/>
            <a:ext cx="19274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980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</a:t>
            </a: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полиэстер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8BC04E1-3667-4CAF-95AF-16BE3FC08996}"/>
              </a:ext>
            </a:extLst>
          </p:cNvPr>
          <p:cNvSpPr/>
          <p:nvPr/>
        </p:nvSpPr>
        <p:spPr>
          <a:xfrm>
            <a:off x="350339" y="800771"/>
            <a:ext cx="2037719" cy="127978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B10B52DF-1DD8-429B-BC19-1E22408756CE}"/>
              </a:ext>
            </a:extLst>
          </p:cNvPr>
          <p:cNvGrpSpPr/>
          <p:nvPr/>
        </p:nvGrpSpPr>
        <p:grpSpPr>
          <a:xfrm>
            <a:off x="365455" y="816533"/>
            <a:ext cx="2417501" cy="1119562"/>
            <a:chOff x="3434659" y="5201257"/>
            <a:chExt cx="2417501" cy="1119562"/>
          </a:xfrm>
        </p:grpSpPr>
        <p:grpSp>
          <p:nvGrpSpPr>
            <p:cNvPr id="28" name="Группа 27">
              <a:extLst>
                <a:ext uri="{FF2B5EF4-FFF2-40B4-BE49-F238E27FC236}">
                  <a16:creationId xmlns="" xmlns:a16="http://schemas.microsoft.com/office/drawing/2014/main" id="{16DB7208-8472-406D-B1FA-02849655FE5C}"/>
                </a:ext>
              </a:extLst>
            </p:cNvPr>
            <p:cNvGrpSpPr/>
            <p:nvPr/>
          </p:nvGrpSpPr>
          <p:grpSpPr>
            <a:xfrm>
              <a:off x="3434659" y="5201257"/>
              <a:ext cx="2417501" cy="887129"/>
              <a:chOff x="4981871" y="4567017"/>
              <a:chExt cx="2417501" cy="887129"/>
            </a:xfrm>
          </p:grpSpPr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8E4FC950-2EDA-4E40-9254-4C97B3192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3199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979013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BCB01F8B-DCDF-485B-A54B-D1D6C188A7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146369"/>
                <a:ext cx="1251114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1 009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84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6D79BD20-975C-4D8A-AEA8-1A056F09E4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417501" cy="27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Зонт складной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Tempe»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="" xmlns:a16="http://schemas.microsoft.com/office/drawing/2014/main" id="{8269E593-BEF0-4973-A7F8-86E637C12154}"/>
                </a:ext>
              </a:extLst>
            </p:cNvPr>
            <p:cNvGrpSpPr/>
            <p:nvPr/>
          </p:nvGrpSpPr>
          <p:grpSpPr>
            <a:xfrm>
              <a:off x="3534910" y="6200813"/>
              <a:ext cx="1075301" cy="120006"/>
              <a:chOff x="3866058" y="4682510"/>
              <a:chExt cx="1075301" cy="120006"/>
            </a:xfrm>
          </p:grpSpPr>
          <p:sp>
            <p:nvSpPr>
              <p:cNvPr id="33" name="Овал 32">
                <a:extLst>
                  <a:ext uri="{FF2B5EF4-FFF2-40B4-BE49-F238E27FC236}">
                    <a16:creationId xmlns="" xmlns:a16="http://schemas.microsoft.com/office/drawing/2014/main" id="{E07632B3-2421-4E01-B1D1-84AA3AB8B0E6}"/>
                  </a:ext>
                </a:extLst>
              </p:cNvPr>
              <p:cNvSpPr/>
              <p:nvPr/>
            </p:nvSpPr>
            <p:spPr>
              <a:xfrm>
                <a:off x="3866058" y="4682510"/>
                <a:ext cx="120006" cy="120006"/>
              </a:xfrm>
              <a:prstGeom prst="ellipse">
                <a:avLst/>
              </a:prstGeom>
              <a:solidFill>
                <a:srgbClr val="91CD3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="" xmlns:a16="http://schemas.microsoft.com/office/drawing/2014/main" id="{4C0714EF-2213-4138-B99E-C9B866A374D1}"/>
                  </a:ext>
                </a:extLst>
              </p:cNvPr>
              <p:cNvSpPr/>
              <p:nvPr/>
            </p:nvSpPr>
            <p:spPr>
              <a:xfrm>
                <a:off x="4057117" y="4682510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="" xmlns:a16="http://schemas.microsoft.com/office/drawing/2014/main" id="{017B2A91-71C9-4F0D-A175-0747FD0D6752}"/>
                  </a:ext>
                </a:extLst>
              </p:cNvPr>
              <p:cNvSpPr/>
              <p:nvPr/>
            </p:nvSpPr>
            <p:spPr>
              <a:xfrm>
                <a:off x="4248176" y="4682510"/>
                <a:ext cx="120006" cy="120006"/>
              </a:xfrm>
              <a:prstGeom prst="ellipse">
                <a:avLst/>
              </a:prstGeom>
              <a:solidFill>
                <a:srgbClr val="E456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="" xmlns:a16="http://schemas.microsoft.com/office/drawing/2014/main" id="{1F763090-3AB6-4845-B2B0-D60327D42F20}"/>
                  </a:ext>
                </a:extLst>
              </p:cNvPr>
              <p:cNvSpPr/>
              <p:nvPr/>
            </p:nvSpPr>
            <p:spPr>
              <a:xfrm>
                <a:off x="4439235" y="4682510"/>
                <a:ext cx="120006" cy="120006"/>
              </a:xfrm>
              <a:prstGeom prst="ellipse">
                <a:avLst/>
              </a:prstGeom>
              <a:solidFill>
                <a:srgbClr val="D6382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="" xmlns:a16="http://schemas.microsoft.com/office/drawing/2014/main" id="{EEC7B37B-0B76-4238-BF95-1FE7071B839F}"/>
                  </a:ext>
                </a:extLst>
              </p:cNvPr>
              <p:cNvSpPr/>
              <p:nvPr/>
            </p:nvSpPr>
            <p:spPr>
              <a:xfrm>
                <a:off x="4630294" y="4682510"/>
                <a:ext cx="120006" cy="120006"/>
              </a:xfrm>
              <a:prstGeom prst="ellipse">
                <a:avLst/>
              </a:prstGeom>
              <a:solidFill>
                <a:srgbClr val="1B1B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="" xmlns:a16="http://schemas.microsoft.com/office/drawing/2014/main" id="{8FE06A96-4275-441B-9C0E-AB19AC5DA812}"/>
                  </a:ext>
                </a:extLst>
              </p:cNvPr>
              <p:cNvSpPr/>
              <p:nvPr/>
            </p:nvSpPr>
            <p:spPr>
              <a:xfrm>
                <a:off x="4821353" y="4682510"/>
                <a:ext cx="120006" cy="120006"/>
              </a:xfrm>
              <a:prstGeom prst="ellipse">
                <a:avLst/>
              </a:prstGeom>
              <a:solidFill>
                <a:srgbClr val="091B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C0A835F-2F78-4DCC-ABDB-5DEDE08AC453}"/>
              </a:ext>
            </a:extLst>
          </p:cNvPr>
          <p:cNvSpPr txBox="1"/>
          <p:nvPr/>
        </p:nvSpPr>
        <p:spPr>
          <a:xfrm>
            <a:off x="1216443" y="5711352"/>
            <a:ext cx="199275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механический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диаметр купола 950 мм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защиты от ветра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чехол </a:t>
            </a:r>
            <a:endParaRPr lang="ru-RU" sz="900" dirty="0" smtClean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купола: полиэстер</a:t>
            </a:r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900" dirty="0">
              <a:latin typeface="Mont regular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926452E5-1B3A-41CA-B568-5ECF18B84237}"/>
              </a:ext>
            </a:extLst>
          </p:cNvPr>
          <p:cNvSpPr txBox="1"/>
          <p:nvPr/>
        </p:nvSpPr>
        <p:spPr>
          <a:xfrm>
            <a:off x="5071919" y="6342294"/>
            <a:ext cx="424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Цены действительны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11.04.22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актуальные цены смотрите на сайте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www.oasiscatalog.com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164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8112</TotalTime>
  <Words>829</Words>
  <Application>Microsoft Office PowerPoint</Application>
  <PresentationFormat>Экран (4:3)</PresentationFormat>
  <Paragraphs>234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Mont Light</vt:lpstr>
      <vt:lpstr>Calibri</vt:lpstr>
      <vt:lpstr>Segoe UI</vt:lpstr>
      <vt:lpstr>Segoe UI Light</vt:lpstr>
      <vt:lpstr>Segoe UI Black</vt:lpstr>
      <vt:lpstr>Mont regular</vt:lpstr>
      <vt:lpstr>Mont Bold</vt:lpstr>
      <vt:lpstr>Times New Roman</vt:lpstr>
      <vt:lpstr>Mont</vt:lpstr>
      <vt:lpstr>Calibri Light</vt:lpstr>
      <vt:lpstr>Arial</vt:lpstr>
      <vt:lpstr>Segoe UI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презентация_новинки 2022</dc:title>
  <dc:creator>Тукмакова Полина Викторовна</dc:creator>
  <cp:lastModifiedBy>Голубева Юлия Александровна</cp:lastModifiedBy>
  <cp:revision>1632</cp:revision>
  <dcterms:created xsi:type="dcterms:W3CDTF">2019-12-23T08:30:56Z</dcterms:created>
  <dcterms:modified xsi:type="dcterms:W3CDTF">2022-04-11T09:47:05Z</dcterms:modified>
</cp:coreProperties>
</file>