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6" r:id="rId2"/>
    <p:sldId id="417" r:id="rId3"/>
    <p:sldId id="451" r:id="rId4"/>
    <p:sldId id="452" r:id="rId5"/>
    <p:sldId id="453" r:id="rId6"/>
    <p:sldId id="454" r:id="rId7"/>
    <p:sldId id="455" r:id="rId8"/>
    <p:sldId id="456" r:id="rId9"/>
    <p:sldId id="457" r:id="rId10"/>
    <p:sldId id="458" r:id="rId11"/>
    <p:sldId id="459" r:id="rId12"/>
    <p:sldId id="463" r:id="rId13"/>
    <p:sldId id="408" r:id="rId14"/>
    <p:sldId id="460" r:id="rId15"/>
    <p:sldId id="462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pos="1814" userDrawn="1">
          <p15:clr>
            <a:srgbClr val="A4A3A4"/>
          </p15:clr>
        </p15:guide>
        <p15:guide id="5" pos="2676" userDrawn="1">
          <p15:clr>
            <a:srgbClr val="A4A3A4"/>
          </p15:clr>
        </p15:guide>
        <p15:guide id="6" orient="horz" pos="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3F"/>
    <a:srgbClr val="596D31"/>
    <a:srgbClr val="68803A"/>
    <a:srgbClr val="1F3297"/>
    <a:srgbClr val="232323"/>
    <a:srgbClr val="4B8D42"/>
    <a:srgbClr val="252A3D"/>
    <a:srgbClr val="8FC243"/>
    <a:srgbClr val="EFEFEF"/>
    <a:srgbClr val="ED44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928" autoAdjust="0"/>
  </p:normalViewPr>
  <p:slideViewPr>
    <p:cSldViewPr snapToGrid="0">
      <p:cViewPr varScale="1">
        <p:scale>
          <a:sx n="108" d="100"/>
          <a:sy n="108" d="100"/>
        </p:scale>
        <p:origin x="1954" y="86"/>
      </p:cViewPr>
      <p:guideLst>
        <p:guide orient="horz" pos="709"/>
        <p:guide orient="horz" pos="3884"/>
        <p:guide pos="1814"/>
        <p:guide pos="2676"/>
        <p:guide orient="horz" pos="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DFBDE-ECC9-4A72-977B-292A4EBB8A6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59600-3B43-4463-A67C-D64D01DC0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0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9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4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5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8B32-F5DB-4D6E-ACD3-6025EF57DE2D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6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sv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6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6.sv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4A8A40-EA0E-4034-9663-FD4557356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r="3382" b="17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DC018-AE7C-4F9D-AE92-978533F9EC48}"/>
              </a:ext>
            </a:extLst>
          </p:cNvPr>
          <p:cNvSpPr txBox="1"/>
          <p:nvPr/>
        </p:nvSpPr>
        <p:spPr>
          <a:xfrm>
            <a:off x="402063" y="603235"/>
            <a:ext cx="439346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596D3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6000" b="1" dirty="0">
              <a:solidFill>
                <a:srgbClr val="596D3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8B818DE-99F8-437A-963C-0FE2C15DA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24231" y="543909"/>
            <a:ext cx="1978790" cy="62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957EF1A-BEBE-408E-B788-FC44F5584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 r="-1"/>
          <a:stretch/>
        </p:blipFill>
        <p:spPr>
          <a:xfrm>
            <a:off x="0" y="-22839"/>
            <a:ext cx="9144000" cy="6880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4D56C-0C4E-4F0D-BB82-FDC7FD137282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539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E5392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универсальный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32B9A87-B5AB-4E9C-8F17-EA038E13807B}"/>
              </a:ext>
            </a:extLst>
          </p:cNvPr>
          <p:cNvGrpSpPr/>
          <p:nvPr/>
        </p:nvGrpSpPr>
        <p:grpSpPr>
          <a:xfrm>
            <a:off x="428138" y="1509447"/>
            <a:ext cx="2909348" cy="1348768"/>
            <a:chOff x="422653" y="5160144"/>
            <a:chExt cx="2909348" cy="134876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0ABE291-FD44-46A1-B800-F3689BAD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84086" y="5868154"/>
              <a:ext cx="1101159" cy="307777"/>
            </a:xfrm>
            <a:prstGeom prst="rect">
              <a:avLst/>
            </a:prstGeom>
          </p:spPr>
        </p:pic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4EAA956B-A8BB-4D6D-9031-65A2A7FAFBB3}"/>
                </a:ext>
              </a:extLst>
            </p:cNvPr>
            <p:cNvGrpSpPr/>
            <p:nvPr/>
          </p:nvGrpSpPr>
          <p:grpSpPr>
            <a:xfrm>
              <a:off x="422653" y="5160144"/>
              <a:ext cx="2909348" cy="1348768"/>
              <a:chOff x="422653" y="5310341"/>
              <a:chExt cx="2909348" cy="1348768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2F21C97B-21F2-43DA-9B94-0362937B4B90}"/>
                  </a:ext>
                </a:extLst>
              </p:cNvPr>
              <p:cNvGrpSpPr/>
              <p:nvPr/>
            </p:nvGrpSpPr>
            <p:grpSpPr>
              <a:xfrm>
                <a:off x="422653" y="5310341"/>
                <a:ext cx="2909348" cy="1044276"/>
                <a:chOff x="306662" y="1902470"/>
                <a:chExt cx="2909348" cy="1044276"/>
              </a:xfrm>
            </p:grpSpPr>
            <p:grpSp>
              <p:nvGrpSpPr>
                <p:cNvPr id="8" name="Группа 7">
                  <a:extLst>
                    <a:ext uri="{FF2B5EF4-FFF2-40B4-BE49-F238E27FC236}">
                      <a16:creationId xmlns:a16="http://schemas.microsoft.com/office/drawing/2014/main" id="{B02873BE-13C7-4059-9DC5-F3E56A04EA30}"/>
                    </a:ext>
                  </a:extLst>
                </p:cNvPr>
                <p:cNvGrpSpPr/>
                <p:nvPr/>
              </p:nvGrpSpPr>
              <p:grpSpPr>
                <a:xfrm>
                  <a:off x="306662" y="1902470"/>
                  <a:ext cx="2909348" cy="1044276"/>
                  <a:chOff x="4981870" y="4567017"/>
                  <a:chExt cx="2909348" cy="1044276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4CB41DBF-ED8D-4E20-A6F4-2F643CAD24A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81871" y="4567017"/>
                    <a:ext cx="1007502" cy="3120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50000"/>
                      </a:lnSpc>
                    </a:pPr>
                    <a:r>
                      <a:rPr lang="en-US" altLang="ru-RU" sz="1100" dirty="0">
                        <a:solidFill>
                          <a:schemeClr val="bg1">
                            <a:lumMod val="95000"/>
                          </a:schemeClr>
                        </a:solidFill>
                        <a:latin typeface="Verdana" panose="020B0604030504040204" pitchFamily="34" charset="0"/>
                      </a:rPr>
                      <a:t>3-435.09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69F83467-A700-4A5B-B9AC-A0CAAB4FA1B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82122" y="5303516"/>
                    <a:ext cx="1234218" cy="307777"/>
                  </a:xfrm>
                  <a:prstGeom prst="rect">
                    <a:avLst/>
                  </a:prstGeom>
                  <a:solidFill>
                    <a:srgbClr val="5EBA0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/>
                    <a:r>
                      <a:rPr lang="ru-RU" alt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rPr>
                      <a:t>706 </a:t>
                    </a:r>
                    <a:r>
                      <a:rPr lang="ru-RU" altLang="ru-RU" sz="1400" baseline="30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rPr>
                      <a:t>50</a:t>
                    </a:r>
                    <a:r>
                      <a:rPr lang="ru-RU" alt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rPr>
                      <a:t> руб.</a:t>
                    </a:r>
                    <a:endParaRPr lang="ru-RU" altLang="ru-RU" sz="1400" dirty="0">
                      <a:solidFill>
                        <a:srgbClr val="FF0000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endParaRP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96504D7-6813-499F-835F-7ADAEC3100B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81870" y="4808037"/>
                    <a:ext cx="2909348" cy="4701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7000"/>
                      </a:lnSpc>
                      <a:spcAft>
                        <a:spcPts val="0"/>
                      </a:spcAft>
                    </a:pPr>
                    <a:r>
                      <a:rPr lang="ru-RU" sz="1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Ежедневник недатированный А5 «</a:t>
                    </a:r>
                    <a:r>
                      <a:rPr lang="en-US" sz="1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Mercury»</a:t>
                    </a:r>
                    <a:endParaRPr lang="ru-RU" sz="1200" b="1" dirty="0">
                      <a:solidFill>
                        <a:schemeClr val="bg1">
                          <a:lumMod val="95000"/>
                        </a:schemeClr>
                      </a:solidFill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" name="Группа 8">
                  <a:extLst>
                    <a:ext uri="{FF2B5EF4-FFF2-40B4-BE49-F238E27FC236}">
                      <a16:creationId xmlns:a16="http://schemas.microsoft.com/office/drawing/2014/main" id="{C38B6511-BE31-4C24-9531-C90C07D58149}"/>
                    </a:ext>
                  </a:extLst>
                </p:cNvPr>
                <p:cNvGrpSpPr/>
                <p:nvPr/>
              </p:nvGrpSpPr>
              <p:grpSpPr>
                <a:xfrm>
                  <a:off x="1124858" y="2016522"/>
                  <a:ext cx="912542" cy="120006"/>
                  <a:chOff x="1124858" y="2016522"/>
                  <a:chExt cx="912542" cy="120006"/>
                </a:xfrm>
              </p:grpSpPr>
              <p:sp>
                <p:nvSpPr>
                  <p:cNvPr id="10" name="Овал 9">
                    <a:extLst>
                      <a:ext uri="{FF2B5EF4-FFF2-40B4-BE49-F238E27FC236}">
                        <a16:creationId xmlns:a16="http://schemas.microsoft.com/office/drawing/2014/main" id="{522DB7D3-7C59-42AA-925E-785DB5AC32D7}"/>
                      </a:ext>
                    </a:extLst>
                  </p:cNvPr>
                  <p:cNvSpPr/>
                  <p:nvPr/>
                </p:nvSpPr>
                <p:spPr>
                  <a:xfrm>
                    <a:off x="1124858" y="2016522"/>
                    <a:ext cx="120006" cy="120006"/>
                  </a:xfrm>
                  <a:prstGeom prst="ellipse">
                    <a:avLst/>
                  </a:prstGeom>
                  <a:solidFill>
                    <a:srgbClr val="DA3D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Овал 10">
                    <a:extLst>
                      <a:ext uri="{FF2B5EF4-FFF2-40B4-BE49-F238E27FC236}">
                        <a16:creationId xmlns:a16="http://schemas.microsoft.com/office/drawing/2014/main" id="{6AAC0C39-1349-48A5-A0F8-CF9D351A8421}"/>
                      </a:ext>
                    </a:extLst>
                  </p:cNvPr>
                  <p:cNvSpPr/>
                  <p:nvPr/>
                </p:nvSpPr>
                <p:spPr>
                  <a:xfrm>
                    <a:off x="1322992" y="2016522"/>
                    <a:ext cx="120006" cy="120006"/>
                  </a:xfrm>
                  <a:prstGeom prst="ellipse">
                    <a:avLst/>
                  </a:prstGeom>
                  <a:solidFill>
                    <a:srgbClr val="1F5B27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" name="Овал 11">
                    <a:extLst>
                      <a:ext uri="{FF2B5EF4-FFF2-40B4-BE49-F238E27FC236}">
                        <a16:creationId xmlns:a16="http://schemas.microsoft.com/office/drawing/2014/main" id="{DAB6C8D9-8A40-456F-A3C4-5AB20E25A755}"/>
                      </a:ext>
                    </a:extLst>
                  </p:cNvPr>
                  <p:cNvSpPr/>
                  <p:nvPr/>
                </p:nvSpPr>
                <p:spPr>
                  <a:xfrm>
                    <a:off x="1521126" y="2016522"/>
                    <a:ext cx="120006" cy="120006"/>
                  </a:xfrm>
                  <a:prstGeom prst="ellipse">
                    <a:avLst/>
                  </a:prstGeom>
                  <a:solidFill>
                    <a:srgbClr val="4B433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Овал 12">
                    <a:extLst>
                      <a:ext uri="{FF2B5EF4-FFF2-40B4-BE49-F238E27FC236}">
                        <a16:creationId xmlns:a16="http://schemas.microsoft.com/office/drawing/2014/main" id="{F48933A4-9425-4078-B912-08FA1CF00C37}"/>
                      </a:ext>
                    </a:extLst>
                  </p:cNvPr>
                  <p:cNvSpPr/>
                  <p:nvPr/>
                </p:nvSpPr>
                <p:spPr>
                  <a:xfrm>
                    <a:off x="1719260" y="2016522"/>
                    <a:ext cx="120006" cy="120006"/>
                  </a:xfrm>
                  <a:prstGeom prst="ellipse">
                    <a:avLst/>
                  </a:prstGeom>
                  <a:solidFill>
                    <a:srgbClr val="B63D35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Овал 13">
                    <a:extLst>
                      <a:ext uri="{FF2B5EF4-FFF2-40B4-BE49-F238E27FC236}">
                        <a16:creationId xmlns:a16="http://schemas.microsoft.com/office/drawing/2014/main" id="{F35B52D0-17BF-4F0A-89F2-48A80E8DB546}"/>
                      </a:ext>
                    </a:extLst>
                  </p:cNvPr>
                  <p:cNvSpPr/>
                  <p:nvPr/>
                </p:nvSpPr>
                <p:spPr>
                  <a:xfrm>
                    <a:off x="1917394" y="2016522"/>
                    <a:ext cx="120006" cy="120006"/>
                  </a:xfrm>
                  <a:prstGeom prst="ellipse">
                    <a:avLst/>
                  </a:prstGeom>
                  <a:solidFill>
                    <a:srgbClr val="F1F1F1"/>
                  </a:solidFill>
                  <a:ln w="31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B6BDCD-083F-4957-B706-1AE96C11492A}"/>
                  </a:ext>
                </a:extLst>
              </p:cNvPr>
              <p:cNvSpPr txBox="1"/>
              <p:nvPr/>
            </p:nvSpPr>
            <p:spPr>
              <a:xfrm>
                <a:off x="447817" y="6412888"/>
                <a:ext cx="130930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</a:rPr>
                  <a:t>Еще +</a:t>
                </a:r>
                <a:r>
                  <a:rPr lang="en-US" sz="1000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</a:rPr>
                  <a:t>12</a:t>
                </a:r>
                <a:r>
                  <a:rPr lang="ru-RU" sz="1000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</a:rPr>
                  <a:t> цветов</a:t>
                </a:r>
              </a:p>
            </p:txBody>
          </p:sp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19475F7-385E-4F62-AF3D-568057CE2C69}"/>
              </a:ext>
            </a:extLst>
          </p:cNvPr>
          <p:cNvGrpSpPr/>
          <p:nvPr/>
        </p:nvGrpSpPr>
        <p:grpSpPr>
          <a:xfrm>
            <a:off x="6957427" y="657417"/>
            <a:ext cx="2488187" cy="852030"/>
            <a:chOff x="306662" y="1902470"/>
            <a:chExt cx="2488187" cy="852030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3E1AF276-5948-4C46-A4A8-BE93C2AC572B}"/>
                </a:ext>
              </a:extLst>
            </p:cNvPr>
            <p:cNvGrpSpPr/>
            <p:nvPr/>
          </p:nvGrpSpPr>
          <p:grpSpPr>
            <a:xfrm>
              <a:off x="306662" y="1902470"/>
              <a:ext cx="2488187" cy="852030"/>
              <a:chOff x="4981870" y="4567017"/>
              <a:chExt cx="2488187" cy="85203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404119-E3C3-4513-BB96-53BA206588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</a:rPr>
                  <a:t>19201.01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C682A4-FBDA-4AFA-99E1-F672DB2071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11270"/>
                <a:ext cx="1234218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250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98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670C2E7-2CF0-4B37-BF90-6673AC87C3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488187" cy="272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1">
                        <a:lumMod val="95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Папка-портфель А4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9E9DB041-A2FC-438A-A877-5A492B9B1A11}"/>
                </a:ext>
              </a:extLst>
            </p:cNvPr>
            <p:cNvGrpSpPr/>
            <p:nvPr/>
          </p:nvGrpSpPr>
          <p:grpSpPr>
            <a:xfrm>
              <a:off x="1124858" y="2016522"/>
              <a:ext cx="516274" cy="120006"/>
              <a:chOff x="1124858" y="2016522"/>
              <a:chExt cx="516274" cy="120006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EE65CF63-C07F-4384-B805-EB3546A0D178}"/>
                  </a:ext>
                </a:extLst>
              </p:cNvPr>
              <p:cNvSpPr/>
              <p:nvPr/>
            </p:nvSpPr>
            <p:spPr>
              <a:xfrm>
                <a:off x="1124858" y="2016522"/>
                <a:ext cx="120006" cy="120006"/>
              </a:xfrm>
              <a:prstGeom prst="ellipse">
                <a:avLst/>
              </a:prstGeom>
              <a:solidFill>
                <a:srgbClr val="DA3D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EF79ABAE-D528-4617-A4B9-F11B58EAB89E}"/>
                  </a:ext>
                </a:extLst>
              </p:cNvPr>
              <p:cNvSpPr/>
              <p:nvPr/>
            </p:nvSpPr>
            <p:spPr>
              <a:xfrm>
                <a:off x="1322992" y="2016522"/>
                <a:ext cx="120006" cy="12000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8FD747E3-EB3B-4F60-AAB2-D7460FB40211}"/>
                  </a:ext>
                </a:extLst>
              </p:cNvPr>
              <p:cNvSpPr/>
              <p:nvPr/>
            </p:nvSpPr>
            <p:spPr>
              <a:xfrm>
                <a:off x="1521126" y="2016522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230CE98-9E84-4FB7-9AA2-E14A5B3D6351}"/>
              </a:ext>
            </a:extLst>
          </p:cNvPr>
          <p:cNvGrpSpPr/>
          <p:nvPr/>
        </p:nvGrpSpPr>
        <p:grpSpPr>
          <a:xfrm>
            <a:off x="6036516" y="5558556"/>
            <a:ext cx="3258291" cy="1063326"/>
            <a:chOff x="306662" y="1902470"/>
            <a:chExt cx="3258291" cy="1063326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05523D3B-E79F-439A-AB29-AB9ABC0897ED}"/>
                </a:ext>
              </a:extLst>
            </p:cNvPr>
            <p:cNvGrpSpPr/>
            <p:nvPr/>
          </p:nvGrpSpPr>
          <p:grpSpPr>
            <a:xfrm>
              <a:off x="306662" y="1902470"/>
              <a:ext cx="3258291" cy="1063326"/>
              <a:chOff x="4981870" y="4567017"/>
              <a:chExt cx="3258291" cy="1063326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061616-EE90-429C-9F2A-3198D06C21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839121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A2F3301-38A4-4E0A-8654-B38AA7549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22566"/>
                <a:ext cx="1176839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78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06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1129F8-5C87-4674-8EDF-AE512BC8F3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3258291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Ланьярд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с карабином </a:t>
                </a:r>
                <a:br>
                  <a:rPr lang="en-US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 замком безопасного разрыва</a:t>
                </a:r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7908FD8F-3E8A-4F8E-A546-E85809CDEF98}"/>
                </a:ext>
              </a:extLst>
            </p:cNvPr>
            <p:cNvGrpSpPr/>
            <p:nvPr/>
          </p:nvGrpSpPr>
          <p:grpSpPr>
            <a:xfrm>
              <a:off x="1020083" y="2016522"/>
              <a:ext cx="1110949" cy="120006"/>
              <a:chOff x="1020083" y="2016522"/>
              <a:chExt cx="1110949" cy="120006"/>
            </a:xfrm>
          </p:grpSpPr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BA6ED442-B15C-4BFB-8F0F-DCA6CE23BAE6}"/>
                  </a:ext>
                </a:extLst>
              </p:cNvPr>
              <p:cNvSpPr/>
              <p:nvPr/>
            </p:nvSpPr>
            <p:spPr>
              <a:xfrm>
                <a:off x="1020083" y="2016522"/>
                <a:ext cx="120006" cy="120006"/>
              </a:xfrm>
              <a:prstGeom prst="ellipse">
                <a:avLst/>
              </a:prstGeom>
              <a:solidFill>
                <a:srgbClr val="ED43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E4781BE5-5C6B-4CA0-9F59-BAA0DC7E447B}"/>
                  </a:ext>
                </a:extLst>
              </p:cNvPr>
              <p:cNvSpPr/>
              <p:nvPr/>
            </p:nvSpPr>
            <p:spPr>
              <a:xfrm>
                <a:off x="1218272" y="2016522"/>
                <a:ext cx="120006" cy="120006"/>
              </a:xfrm>
              <a:prstGeom prst="ellipse">
                <a:avLst/>
              </a:prstGeom>
              <a:solidFill>
                <a:srgbClr val="122C6B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F4318A8D-51B0-40B2-99D6-C15ABE48A483}"/>
                  </a:ext>
                </a:extLst>
              </p:cNvPr>
              <p:cNvSpPr/>
              <p:nvPr/>
            </p:nvSpPr>
            <p:spPr>
              <a:xfrm>
                <a:off x="1416461" y="2016522"/>
                <a:ext cx="120006" cy="120006"/>
              </a:xfrm>
              <a:prstGeom prst="ellipse">
                <a:avLst/>
              </a:prstGeom>
              <a:solidFill>
                <a:srgbClr val="1A1A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0703D725-3E48-4C38-AD53-18FFBED6AB3F}"/>
                  </a:ext>
                </a:extLst>
              </p:cNvPr>
              <p:cNvSpPr/>
              <p:nvPr/>
            </p:nvSpPr>
            <p:spPr>
              <a:xfrm>
                <a:off x="1614650" y="2016522"/>
                <a:ext cx="120006" cy="120006"/>
              </a:xfrm>
              <a:prstGeom prst="ellipse">
                <a:avLst/>
              </a:prstGeom>
              <a:solidFill>
                <a:srgbClr val="B0C77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90ECA9FA-7A10-401C-AA0B-750C71BDAF8F}"/>
                  </a:ext>
                </a:extLst>
              </p:cNvPr>
              <p:cNvSpPr/>
              <p:nvPr/>
            </p:nvSpPr>
            <p:spPr>
              <a:xfrm>
                <a:off x="1812839" y="2016522"/>
                <a:ext cx="120006" cy="120006"/>
              </a:xfrm>
              <a:prstGeom prst="ellipse">
                <a:avLst/>
              </a:prstGeom>
              <a:solidFill>
                <a:srgbClr val="FD722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id="{91E3CC73-F657-4680-872E-7FE09C9B3C5C}"/>
                  </a:ext>
                </a:extLst>
              </p:cNvPr>
              <p:cNvSpPr/>
              <p:nvPr/>
            </p:nvSpPr>
            <p:spPr>
              <a:xfrm>
                <a:off x="2011026" y="2016522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6109470-3F4E-4136-A786-F14D056FC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7233" y="6396536"/>
            <a:ext cx="907105" cy="377491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CA81BAB-67CA-4B51-B8FA-CFDD8D137428}"/>
              </a:ext>
            </a:extLst>
          </p:cNvPr>
          <p:cNvGrpSpPr/>
          <p:nvPr/>
        </p:nvGrpSpPr>
        <p:grpSpPr>
          <a:xfrm>
            <a:off x="218563" y="5290779"/>
            <a:ext cx="3099090" cy="1441997"/>
            <a:chOff x="218563" y="5290779"/>
            <a:chExt cx="3099090" cy="1441997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62E6C228-16C5-41F3-8067-438B54ADA50B}"/>
                </a:ext>
              </a:extLst>
            </p:cNvPr>
            <p:cNvGrpSpPr/>
            <p:nvPr/>
          </p:nvGrpSpPr>
          <p:grpSpPr>
            <a:xfrm>
              <a:off x="218563" y="5290779"/>
              <a:ext cx="3099090" cy="1441997"/>
              <a:chOff x="4981870" y="4567017"/>
              <a:chExt cx="3099090" cy="1441997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9D3C3C-62A9-40E1-B36E-03FBBE3551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187927.01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8685021-2AB2-4A77-9971-9D220CF3C9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701237"/>
                <a:ext cx="1191788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403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86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BE1650-76C9-4320-8008-559A5226E2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3099090" cy="865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Ручка металлическая </a:t>
                </a:r>
                <a:b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шариковая «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Straight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Gum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b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soft-touch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с зеркальной гравировкой</a:t>
                </a:r>
              </a:p>
            </p:txBody>
          </p:sp>
        </p:grp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07D66884-7C66-4C61-8487-309398416A8D}"/>
                </a:ext>
              </a:extLst>
            </p:cNvPr>
            <p:cNvGrpSpPr/>
            <p:nvPr/>
          </p:nvGrpSpPr>
          <p:grpSpPr>
            <a:xfrm>
              <a:off x="1564474" y="6197663"/>
              <a:ext cx="912542" cy="120006"/>
              <a:chOff x="1245173" y="2016522"/>
              <a:chExt cx="912542" cy="120006"/>
            </a:xfrm>
          </p:grpSpPr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ECDB1483-8FF5-4CD0-BABC-66382B4D0FF9}"/>
                  </a:ext>
                </a:extLst>
              </p:cNvPr>
              <p:cNvSpPr/>
              <p:nvPr/>
            </p:nvSpPr>
            <p:spPr>
              <a:xfrm>
                <a:off x="1245173" y="2016522"/>
                <a:ext cx="120006" cy="120006"/>
              </a:xfrm>
              <a:prstGeom prst="ellipse">
                <a:avLst/>
              </a:prstGeom>
              <a:solidFill>
                <a:srgbClr val="A6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7DF4F531-EE2B-4A8C-B418-7481D31AC1DF}"/>
                  </a:ext>
                </a:extLst>
              </p:cNvPr>
              <p:cNvSpPr/>
              <p:nvPr/>
            </p:nvSpPr>
            <p:spPr>
              <a:xfrm>
                <a:off x="1443307" y="2016522"/>
                <a:ext cx="120006" cy="120006"/>
              </a:xfrm>
              <a:prstGeom prst="ellipse">
                <a:avLst/>
              </a:prstGeom>
              <a:solidFill>
                <a:srgbClr val="91919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EE983B20-C52D-4D39-AC58-1C287A1B717C}"/>
                  </a:ext>
                </a:extLst>
              </p:cNvPr>
              <p:cNvSpPr/>
              <p:nvPr/>
            </p:nvSpPr>
            <p:spPr>
              <a:xfrm>
                <a:off x="1641441" y="2016522"/>
                <a:ext cx="120006" cy="120006"/>
              </a:xfrm>
              <a:prstGeom prst="ellipse">
                <a:avLst/>
              </a:prstGeom>
              <a:solidFill>
                <a:srgbClr val="282E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C531156A-1425-4F4E-87F2-F06E12845930}"/>
                  </a:ext>
                </a:extLst>
              </p:cNvPr>
              <p:cNvSpPr/>
              <p:nvPr/>
            </p:nvSpPr>
            <p:spPr>
              <a:xfrm>
                <a:off x="1839575" y="2016522"/>
                <a:ext cx="120006" cy="120006"/>
              </a:xfrm>
              <a:prstGeom prst="ellipse">
                <a:avLst/>
              </a:prstGeom>
              <a:solidFill>
                <a:srgbClr val="0255A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3F24C301-C86B-4970-9F25-800BD2D0BAB3}"/>
                  </a:ext>
                </a:extLst>
              </p:cNvPr>
              <p:cNvSpPr/>
              <p:nvPr/>
            </p:nvSpPr>
            <p:spPr>
              <a:xfrm>
                <a:off x="2037709" y="2016522"/>
                <a:ext cx="120006" cy="120006"/>
              </a:xfrm>
              <a:prstGeom prst="ellipse">
                <a:avLst/>
              </a:prstGeom>
              <a:solidFill>
                <a:srgbClr val="34343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06F0F84-07ED-476D-953C-FD63678FACB5}"/>
              </a:ext>
            </a:extLst>
          </p:cNvPr>
          <p:cNvSpPr txBox="1"/>
          <p:nvPr/>
        </p:nvSpPr>
        <p:spPr>
          <a:xfrm>
            <a:off x="1624477" y="6502072"/>
            <a:ext cx="1309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Еще +8 цветов</a:t>
            </a:r>
          </a:p>
        </p:txBody>
      </p:sp>
    </p:spTree>
    <p:extLst>
      <p:ext uri="{BB962C8B-B14F-4D97-AF65-F5344CB8AC3E}">
        <p14:creationId xmlns:p14="http://schemas.microsoft.com/office/powerpoint/2010/main" val="5494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E44496C-597E-49C9-AE77-1E7688ED4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" r="424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47D8A-E302-4FCC-A817-7A6AA34A2106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EBF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FFEBF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универсальный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92E9EBC-0676-4E35-8A82-5D7DE0577751}"/>
              </a:ext>
            </a:extLst>
          </p:cNvPr>
          <p:cNvGrpSpPr/>
          <p:nvPr/>
        </p:nvGrpSpPr>
        <p:grpSpPr>
          <a:xfrm>
            <a:off x="223739" y="5764815"/>
            <a:ext cx="2320971" cy="874314"/>
            <a:chOff x="306662" y="1902470"/>
            <a:chExt cx="2320971" cy="874314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2689FDD-7A38-4059-8642-D0E87E1004EB}"/>
                </a:ext>
              </a:extLst>
            </p:cNvPr>
            <p:cNvGrpSpPr/>
            <p:nvPr/>
          </p:nvGrpSpPr>
          <p:grpSpPr>
            <a:xfrm>
              <a:off x="306662" y="1902470"/>
              <a:ext cx="2320971" cy="874314"/>
              <a:chOff x="4981870" y="4567017"/>
              <a:chExt cx="2320971" cy="87431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1D7E42-E26B-491E-8975-C3068BA32B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939337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6C61D9-E895-4137-916C-FC491D329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33554"/>
                <a:ext cx="121328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673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34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698EBD-7C47-4B48-9DEF-4428657D63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320971" cy="272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 на пояс «</a:t>
                </a:r>
                <a:r>
                  <a:rPr lang="en-US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Sash»</a:t>
                </a:r>
                <a:endPara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03FE19AF-8AA7-4D81-AD49-086F1D1C3BA1}"/>
                </a:ext>
              </a:extLst>
            </p:cNvPr>
            <p:cNvGrpSpPr/>
            <p:nvPr/>
          </p:nvGrpSpPr>
          <p:grpSpPr>
            <a:xfrm>
              <a:off x="1025798" y="2016522"/>
              <a:ext cx="318140" cy="120006"/>
              <a:chOff x="1025798" y="2016522"/>
              <a:chExt cx="318140" cy="120006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2C70201B-1D2F-4197-88A1-870782739D3A}"/>
                  </a:ext>
                </a:extLst>
              </p:cNvPr>
              <p:cNvSpPr/>
              <p:nvPr/>
            </p:nvSpPr>
            <p:spPr>
              <a:xfrm>
                <a:off x="1025798" y="2016522"/>
                <a:ext cx="120006" cy="120006"/>
              </a:xfrm>
              <a:prstGeom prst="ellipse">
                <a:avLst/>
              </a:prstGeom>
              <a:solidFill>
                <a:srgbClr val="7173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C16E672F-B95E-4153-B05F-CF7EB1D2B1FB}"/>
                  </a:ext>
                </a:extLst>
              </p:cNvPr>
              <p:cNvSpPr/>
              <p:nvPr/>
            </p:nvSpPr>
            <p:spPr>
              <a:xfrm>
                <a:off x="1223932" y="2016522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082C2D-9907-4A01-8563-55AE740C2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943" y="2628810"/>
            <a:ext cx="792000" cy="50797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1B65E6C-3410-46E0-8E92-B1F7BF2B9186}"/>
              </a:ext>
            </a:extLst>
          </p:cNvPr>
          <p:cNvGrpSpPr/>
          <p:nvPr/>
        </p:nvGrpSpPr>
        <p:grpSpPr>
          <a:xfrm>
            <a:off x="6153280" y="570121"/>
            <a:ext cx="2112405" cy="1051730"/>
            <a:chOff x="3566210" y="152688"/>
            <a:chExt cx="2112405" cy="1051730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AF1BB57E-A4E7-4DA4-979B-EF07A94157A7}"/>
                </a:ext>
              </a:extLst>
            </p:cNvPr>
            <p:cNvGrpSpPr/>
            <p:nvPr/>
          </p:nvGrpSpPr>
          <p:grpSpPr>
            <a:xfrm>
              <a:off x="3566210" y="152688"/>
              <a:ext cx="2112405" cy="1051730"/>
              <a:chOff x="4981871" y="4567017"/>
              <a:chExt cx="2112405" cy="1051730"/>
            </a:xfrm>
          </p:grpSpPr>
          <p:sp>
            <p:nvSpPr>
              <p:cNvPr id="30" name="TextBox 11">
                <a:extLst>
                  <a:ext uri="{FF2B5EF4-FFF2-40B4-BE49-F238E27FC236}">
                    <a16:creationId xmlns:a16="http://schemas.microsoft.com/office/drawing/2014/main" id="{19CD2589-E048-442F-81D1-1FF647336E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814107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64FC5C22-681E-4805-8969-6EE6ED7891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112405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Бутылка для воды из стали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Hike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850 мл</a:t>
                </a:r>
              </a:p>
            </p:txBody>
          </p:sp>
          <p:sp>
            <p:nvSpPr>
              <p:cNvPr id="32" name="TextBox 12">
                <a:extLst>
                  <a:ext uri="{FF2B5EF4-FFF2-40B4-BE49-F238E27FC236}">
                    <a16:creationId xmlns:a16="http://schemas.microsoft.com/office/drawing/2014/main" id="{622DFC1B-BF89-4E78-A235-E3FF6E9FA9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10970"/>
                <a:ext cx="1097750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969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C518FCDC-C4BB-48B7-8881-5CD5BEACFEE7}"/>
                </a:ext>
              </a:extLst>
            </p:cNvPr>
            <p:cNvGrpSpPr/>
            <p:nvPr/>
          </p:nvGrpSpPr>
          <p:grpSpPr>
            <a:xfrm>
              <a:off x="4279587" y="273702"/>
              <a:ext cx="927907" cy="121997"/>
              <a:chOff x="4450398" y="3832608"/>
              <a:chExt cx="927907" cy="121997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51E23420-C858-4B46-8ED5-0B7E81660598}"/>
                  </a:ext>
                </a:extLst>
              </p:cNvPr>
              <p:cNvSpPr/>
              <p:nvPr/>
            </p:nvSpPr>
            <p:spPr>
              <a:xfrm>
                <a:off x="4450398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C23A1ED1-75D9-45A8-A601-92513390E8CF}"/>
                  </a:ext>
                </a:extLst>
              </p:cNvPr>
              <p:cNvSpPr/>
              <p:nvPr/>
            </p:nvSpPr>
            <p:spPr>
              <a:xfrm>
                <a:off x="4652373" y="3832608"/>
                <a:ext cx="120006" cy="120006"/>
              </a:xfrm>
              <a:prstGeom prst="ellipse">
                <a:avLst/>
              </a:prstGeom>
              <a:solidFill>
                <a:srgbClr val="6363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74DC64F9-D098-4D9C-8BFF-9390F3246431}"/>
                  </a:ext>
                </a:extLst>
              </p:cNvPr>
              <p:cNvSpPr/>
              <p:nvPr/>
            </p:nvSpPr>
            <p:spPr>
              <a:xfrm>
                <a:off x="4854348" y="3832608"/>
                <a:ext cx="120006" cy="120006"/>
              </a:xfrm>
              <a:prstGeom prst="ellipse">
                <a:avLst/>
              </a:prstGeom>
              <a:solidFill>
                <a:srgbClr val="1515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E22C5C31-7D7C-4788-9F52-F6BD91D47074}"/>
                  </a:ext>
                </a:extLst>
              </p:cNvPr>
              <p:cNvSpPr/>
              <p:nvPr/>
            </p:nvSpPr>
            <p:spPr>
              <a:xfrm>
                <a:off x="5056323" y="3832608"/>
                <a:ext cx="120006" cy="120006"/>
              </a:xfrm>
              <a:prstGeom prst="ellipse">
                <a:avLst/>
              </a:prstGeom>
              <a:solidFill>
                <a:srgbClr val="DF723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EFFCA345-3E2C-4E75-88EC-4F8C20858F0B}"/>
                  </a:ext>
                </a:extLst>
              </p:cNvPr>
              <p:cNvSpPr/>
              <p:nvPr/>
            </p:nvSpPr>
            <p:spPr>
              <a:xfrm>
                <a:off x="5258299" y="3834599"/>
                <a:ext cx="120006" cy="120006"/>
              </a:xfrm>
              <a:prstGeom prst="ellipse">
                <a:avLst/>
              </a:prstGeom>
              <a:solidFill>
                <a:srgbClr val="363B9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4850771-8A74-440F-8535-F84CA431F4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497" y="5773657"/>
            <a:ext cx="1254308" cy="57809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B26886-57FE-4E8E-A816-CB85568C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497" y="3517022"/>
            <a:ext cx="792000" cy="507972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C946EDA-5345-44C5-B64E-9981046C83AC}"/>
              </a:ext>
            </a:extLst>
          </p:cNvPr>
          <p:cNvGrpSpPr/>
          <p:nvPr/>
        </p:nvGrpSpPr>
        <p:grpSpPr>
          <a:xfrm>
            <a:off x="3547152" y="2658263"/>
            <a:ext cx="2706379" cy="1243967"/>
            <a:chOff x="306661" y="1902470"/>
            <a:chExt cx="2706379" cy="124396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4ACD959-EAB2-465D-A26D-5A62E3D7E53C}"/>
                </a:ext>
              </a:extLst>
            </p:cNvPr>
            <p:cNvGrpSpPr/>
            <p:nvPr/>
          </p:nvGrpSpPr>
          <p:grpSpPr>
            <a:xfrm>
              <a:off x="306661" y="1902470"/>
              <a:ext cx="2706379" cy="1243967"/>
              <a:chOff x="4981869" y="4567017"/>
              <a:chExt cx="2706379" cy="1243967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DB698BC-54C5-442E-B0EE-ECFE1DB23F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716327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60B3136-B78D-4B91-8639-9A258E04F0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503207"/>
                <a:ext cx="121328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255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65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1340246-E7EF-49F5-87D8-C76383899C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69" y="4808037"/>
                <a:ext cx="2706379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Брелок-открывалка </a:t>
                </a:r>
                <a:b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отвертками и фонариком «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софт-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тач</a:t>
                </a:r>
                <a:endPara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F2A1D259-63D6-4358-A040-70D464316CE9}"/>
                </a:ext>
              </a:extLst>
            </p:cNvPr>
            <p:cNvGrpSpPr/>
            <p:nvPr/>
          </p:nvGrpSpPr>
          <p:grpSpPr>
            <a:xfrm>
              <a:off x="1025798" y="2016522"/>
              <a:ext cx="530014" cy="120006"/>
              <a:chOff x="1025798" y="2016522"/>
              <a:chExt cx="530014" cy="120006"/>
            </a:xfrm>
          </p:grpSpPr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EFC824BD-D5D8-41CC-AAD6-80C8D5CB69D9}"/>
                  </a:ext>
                </a:extLst>
              </p:cNvPr>
              <p:cNvSpPr/>
              <p:nvPr/>
            </p:nvSpPr>
            <p:spPr>
              <a:xfrm>
                <a:off x="1025798" y="2016522"/>
                <a:ext cx="120006" cy="120006"/>
              </a:xfrm>
              <a:prstGeom prst="ellipse">
                <a:avLst/>
              </a:prstGeom>
              <a:solidFill>
                <a:srgbClr val="E539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F279AEB5-4C0F-4932-8D47-A32F35A602E5}"/>
                  </a:ext>
                </a:extLst>
              </p:cNvPr>
              <p:cNvSpPr/>
              <p:nvPr/>
            </p:nvSpPr>
            <p:spPr>
              <a:xfrm>
                <a:off x="1223932" y="2016522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E8659265-B744-4C8C-B85F-BEBA36CDE9CC}"/>
                  </a:ext>
                </a:extLst>
              </p:cNvPr>
              <p:cNvSpPr/>
              <p:nvPr/>
            </p:nvSpPr>
            <p:spPr>
              <a:xfrm>
                <a:off x="1435806" y="2016522"/>
                <a:ext cx="120006" cy="120006"/>
              </a:xfrm>
              <a:prstGeom prst="ellipse">
                <a:avLst/>
              </a:prstGeom>
              <a:solidFill>
                <a:srgbClr val="0255A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8" name="Дуга 47">
            <a:extLst>
              <a:ext uri="{FF2B5EF4-FFF2-40B4-BE49-F238E27FC236}">
                <a16:creationId xmlns:a16="http://schemas.microsoft.com/office/drawing/2014/main" id="{A6F071D9-467F-42B4-9BE6-EC1F5085DBBD}"/>
              </a:ext>
            </a:extLst>
          </p:cNvPr>
          <p:cNvSpPr/>
          <p:nvPr/>
        </p:nvSpPr>
        <p:spPr>
          <a:xfrm>
            <a:off x="4515633" y="3771008"/>
            <a:ext cx="1139868" cy="1139868"/>
          </a:xfrm>
          <a:prstGeom prst="arc">
            <a:avLst/>
          </a:prstGeom>
          <a:ln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900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ADE813E-1582-42C3-B7EF-E7478A649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1340" b="134"/>
          <a:stretch/>
        </p:blipFill>
        <p:spPr>
          <a:xfrm>
            <a:off x="1759" y="0"/>
            <a:ext cx="9131342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C8BCEE-8E07-4188-B644-206F2E6B10E4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32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1F329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универсальный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2A5E57F-2BC5-4CEE-AC43-85776F0E5494}"/>
              </a:ext>
            </a:extLst>
          </p:cNvPr>
          <p:cNvGrpSpPr/>
          <p:nvPr/>
        </p:nvGrpSpPr>
        <p:grpSpPr>
          <a:xfrm>
            <a:off x="5877368" y="1567913"/>
            <a:ext cx="2446316" cy="1244298"/>
            <a:chOff x="4981871" y="4567017"/>
            <a:chExt cx="2446316" cy="1244298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414C263A-99D2-458B-B310-E90D4C814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0644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Verdana" panose="020B0604030504040204" pitchFamily="34" charset="0"/>
                </a:rPr>
                <a:t>828141</a:t>
              </a:r>
              <a:endParaRPr lang="en-US" altLang="ru-RU" sz="1100" dirty="0">
                <a:latin typeface="Verdana" panose="020B0604030504040204" pitchFamily="34" charset="0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2A960E35-C456-4577-A1D2-370E2D525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446316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Стакан с двойными стенками и бамбуковой крышкой «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Valday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571100-106E-47E6-A390-2EDF3882F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503538"/>
              <a:ext cx="1204953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959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30</a:t>
              </a:r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088024-0D0E-4F47-9BEB-57E257D0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4122" y="3673672"/>
            <a:ext cx="792000" cy="5079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4DC434-4515-4DD8-A155-74EDF203B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7603" y="2472553"/>
            <a:ext cx="589597" cy="577262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0D405E-34E9-4021-B67C-375E53B445FB}"/>
              </a:ext>
            </a:extLst>
          </p:cNvPr>
          <p:cNvGrpSpPr/>
          <p:nvPr/>
        </p:nvGrpSpPr>
        <p:grpSpPr>
          <a:xfrm>
            <a:off x="1366084" y="5784781"/>
            <a:ext cx="1795605" cy="839742"/>
            <a:chOff x="6885700" y="1305683"/>
            <a:chExt cx="1795605" cy="839742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BB14A420-B573-40C8-A391-9AF69939E062}"/>
                </a:ext>
              </a:extLst>
            </p:cNvPr>
            <p:cNvGrpSpPr/>
            <p:nvPr/>
          </p:nvGrpSpPr>
          <p:grpSpPr>
            <a:xfrm>
              <a:off x="6885700" y="1305683"/>
              <a:ext cx="1795605" cy="839742"/>
              <a:chOff x="4981871" y="4567017"/>
              <a:chExt cx="1795605" cy="839742"/>
            </a:xfrm>
          </p:grpSpPr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8156EED6-E275-4D19-BE14-4B0CB4B6A3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828502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4" name="TextBox 12">
                <a:extLst>
                  <a:ext uri="{FF2B5EF4-FFF2-40B4-BE49-F238E27FC236}">
                    <a16:creationId xmlns:a16="http://schemas.microsoft.com/office/drawing/2014/main" id="{6F93291A-E6DE-4F4C-B0B4-A9AFF8EBF6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795605" cy="272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Ланч-бокс «</a:t>
                </a:r>
                <a:r>
                  <a:rPr lang="en-US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Neo»</a:t>
                </a:r>
                <a:endPara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427D890-4804-42CA-B510-7DA8250351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098982"/>
                <a:ext cx="1204953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435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55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A378651-039A-4EB2-9AAF-8C11169A5347}"/>
                </a:ext>
              </a:extLst>
            </p:cNvPr>
            <p:cNvGrpSpPr/>
            <p:nvPr/>
          </p:nvGrpSpPr>
          <p:grpSpPr>
            <a:xfrm>
              <a:off x="7627583" y="1426697"/>
              <a:ext cx="723657" cy="120006"/>
              <a:chOff x="7351121" y="4568505"/>
              <a:chExt cx="723657" cy="120006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D81C97A1-D1F7-4D27-B9F2-EDD480CF38B5}"/>
                  </a:ext>
                </a:extLst>
              </p:cNvPr>
              <p:cNvSpPr/>
              <p:nvPr/>
            </p:nvSpPr>
            <p:spPr>
              <a:xfrm>
                <a:off x="7351121" y="4568505"/>
                <a:ext cx="120006" cy="120006"/>
              </a:xfrm>
              <a:prstGeom prst="ellipse">
                <a:avLst/>
              </a:prstGeom>
              <a:solidFill>
                <a:srgbClr val="333D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9A86D39B-3C68-49D1-B531-A98DA03C0868}"/>
                  </a:ext>
                </a:extLst>
              </p:cNvPr>
              <p:cNvSpPr/>
              <p:nvPr/>
            </p:nvSpPr>
            <p:spPr>
              <a:xfrm>
                <a:off x="7552338" y="4568505"/>
                <a:ext cx="120006" cy="120006"/>
              </a:xfrm>
              <a:prstGeom prst="ellipse">
                <a:avLst/>
              </a:prstGeom>
              <a:solidFill>
                <a:srgbClr val="ED44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F1502952-19CA-4DB5-B5BF-ED4A0966F42A}"/>
                  </a:ext>
                </a:extLst>
              </p:cNvPr>
              <p:cNvSpPr/>
              <p:nvPr/>
            </p:nvSpPr>
            <p:spPr>
              <a:xfrm>
                <a:off x="7753555" y="4568505"/>
                <a:ext cx="120006" cy="120006"/>
              </a:xfrm>
              <a:prstGeom prst="ellipse">
                <a:avLst/>
              </a:prstGeom>
              <a:solidFill>
                <a:srgbClr val="EFEFE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EE80E73A-4FB9-4C14-8997-9854313D72D7}"/>
                  </a:ext>
                </a:extLst>
              </p:cNvPr>
              <p:cNvSpPr/>
              <p:nvPr/>
            </p:nvSpPr>
            <p:spPr>
              <a:xfrm>
                <a:off x="7954772" y="4568505"/>
                <a:ext cx="120006" cy="120006"/>
              </a:xfrm>
              <a:prstGeom prst="ellipse">
                <a:avLst/>
              </a:prstGeom>
              <a:solidFill>
                <a:srgbClr val="8FC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8C3DA3D-8C0F-47B7-AEF4-D3F709FD699B}"/>
              </a:ext>
            </a:extLst>
          </p:cNvPr>
          <p:cNvGrpSpPr/>
          <p:nvPr/>
        </p:nvGrpSpPr>
        <p:grpSpPr>
          <a:xfrm>
            <a:off x="123698" y="2305898"/>
            <a:ext cx="2171228" cy="1244295"/>
            <a:chOff x="6885700" y="1305683"/>
            <a:chExt cx="2171228" cy="1244295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FFB6D0C4-C5FB-4308-B0D3-0CA0E9EC35E3}"/>
                </a:ext>
              </a:extLst>
            </p:cNvPr>
            <p:cNvGrpSpPr/>
            <p:nvPr/>
          </p:nvGrpSpPr>
          <p:grpSpPr>
            <a:xfrm>
              <a:off x="6885700" y="1305683"/>
              <a:ext cx="2171228" cy="1244295"/>
              <a:chOff x="4981871" y="4567017"/>
              <a:chExt cx="2171228" cy="1244295"/>
            </a:xfrm>
          </p:grpSpPr>
          <p:sp>
            <p:nvSpPr>
              <p:cNvPr id="43" name="TextBox 11">
                <a:extLst>
                  <a:ext uri="{FF2B5EF4-FFF2-40B4-BE49-F238E27FC236}">
                    <a16:creationId xmlns:a16="http://schemas.microsoft.com/office/drawing/2014/main" id="{D014DAE3-5387-4B06-B590-98DD8C39DF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570202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44" name="TextBox 12">
                <a:extLst>
                  <a:ext uri="{FF2B5EF4-FFF2-40B4-BE49-F238E27FC236}">
                    <a16:creationId xmlns:a16="http://schemas.microsoft.com/office/drawing/2014/main" id="{AD6A844B-2EAF-40DA-8553-53C62C1314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171228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 для покупок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Ambit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из нетканого материала</a:t>
                </a:r>
                <a:r>
                  <a:rPr lang="en-US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EA68F4B-D5CD-4CD9-9164-5FCE9A7279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03535"/>
                <a:ext cx="1090713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64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29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940F5659-5267-41B7-9641-3BAC2B98289D}"/>
                </a:ext>
              </a:extLst>
            </p:cNvPr>
            <p:cNvGrpSpPr/>
            <p:nvPr/>
          </p:nvGrpSpPr>
          <p:grpSpPr>
            <a:xfrm>
              <a:off x="7627583" y="1426697"/>
              <a:ext cx="723657" cy="120006"/>
              <a:chOff x="7351121" y="4568505"/>
              <a:chExt cx="723657" cy="120006"/>
            </a:xfrm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13044D52-695A-45AD-AB96-9F95ABAA72FF}"/>
                  </a:ext>
                </a:extLst>
              </p:cNvPr>
              <p:cNvSpPr/>
              <p:nvPr/>
            </p:nvSpPr>
            <p:spPr>
              <a:xfrm>
                <a:off x="7351121" y="4568505"/>
                <a:ext cx="120006" cy="120006"/>
              </a:xfrm>
              <a:prstGeom prst="ellipse">
                <a:avLst/>
              </a:prstGeom>
              <a:solidFill>
                <a:srgbClr val="252A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D69043EF-37D8-4BCF-AF18-E3369F5E54E8}"/>
                  </a:ext>
                </a:extLst>
              </p:cNvPr>
              <p:cNvSpPr/>
              <p:nvPr/>
            </p:nvSpPr>
            <p:spPr>
              <a:xfrm>
                <a:off x="7552338" y="4568505"/>
                <a:ext cx="120006" cy="120006"/>
              </a:xfrm>
              <a:prstGeom prst="ellipse">
                <a:avLst/>
              </a:prstGeom>
              <a:solidFill>
                <a:srgbClr val="4B8D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1155F14A-347B-41B8-B2CD-FCEB92AB8DFA}"/>
                  </a:ext>
                </a:extLst>
              </p:cNvPr>
              <p:cNvSpPr/>
              <p:nvPr/>
            </p:nvSpPr>
            <p:spPr>
              <a:xfrm>
                <a:off x="7753555" y="4568505"/>
                <a:ext cx="120006" cy="120006"/>
              </a:xfrm>
              <a:prstGeom prst="ellipse">
                <a:avLst/>
              </a:prstGeom>
              <a:solidFill>
                <a:srgbClr val="EFEFE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1E0F7273-8822-483A-ADE9-74EE3C94FEC4}"/>
                  </a:ext>
                </a:extLst>
              </p:cNvPr>
              <p:cNvSpPr/>
              <p:nvPr/>
            </p:nvSpPr>
            <p:spPr>
              <a:xfrm>
                <a:off x="7954772" y="4568505"/>
                <a:ext cx="120006" cy="120006"/>
              </a:xfrm>
              <a:prstGeom prst="ellipse">
                <a:avLst/>
              </a:prstGeom>
              <a:solidFill>
                <a:srgbClr val="232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1D1BCB3-6ED4-4E9E-A5AF-D4E4A7F51DC2}"/>
              </a:ext>
            </a:extLst>
          </p:cNvPr>
          <p:cNvGrpSpPr/>
          <p:nvPr/>
        </p:nvGrpSpPr>
        <p:grpSpPr>
          <a:xfrm>
            <a:off x="5995637" y="5380225"/>
            <a:ext cx="2081497" cy="1244298"/>
            <a:chOff x="4981871" y="4567017"/>
            <a:chExt cx="2081497" cy="1244298"/>
          </a:xfrm>
        </p:grpSpPr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8B9FF5A8-42E6-43C1-82D6-A3E4A1C1C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40644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Verdana" panose="020B0604030504040204" pitchFamily="34" charset="0"/>
                </a:rPr>
                <a:t>14754</a:t>
              </a:r>
              <a:endParaRPr lang="en-US" altLang="ru-RU" sz="1100" dirty="0">
                <a:latin typeface="Verdana" panose="020B0604030504040204" pitchFamily="34" charset="0"/>
              </a:endParaRPr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165324E8-5D35-4704-978C-7E34A6182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81497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Клубника </a:t>
              </a:r>
              <a:b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йогуртовой глазури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64E1BD-013C-4A38-92E4-EC304E266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503538"/>
              <a:ext cx="1204953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400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62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55" name="Дуга 54">
            <a:extLst>
              <a:ext uri="{FF2B5EF4-FFF2-40B4-BE49-F238E27FC236}">
                <a16:creationId xmlns:a16="http://schemas.microsoft.com/office/drawing/2014/main" id="{A891D3BE-7EA2-4974-BE25-7BC12BC444F2}"/>
              </a:ext>
            </a:extLst>
          </p:cNvPr>
          <p:cNvSpPr/>
          <p:nvPr/>
        </p:nvSpPr>
        <p:spPr>
          <a:xfrm rot="5400000">
            <a:off x="7100526" y="5755517"/>
            <a:ext cx="774495" cy="774495"/>
          </a:xfrm>
          <a:prstGeom prst="arc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>
            <a:extLst>
              <a:ext uri="{FF2B5EF4-FFF2-40B4-BE49-F238E27FC236}">
                <a16:creationId xmlns:a16="http://schemas.microsoft.com/office/drawing/2014/main" id="{F81936B5-41B4-4173-9F31-F13229FFA701}"/>
              </a:ext>
            </a:extLst>
          </p:cNvPr>
          <p:cNvSpPr/>
          <p:nvPr/>
        </p:nvSpPr>
        <p:spPr>
          <a:xfrm rot="11178985">
            <a:off x="6017872" y="2658160"/>
            <a:ext cx="774495" cy="774495"/>
          </a:xfrm>
          <a:prstGeom prst="arc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17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E2B3272-7C9E-4972-9530-E35D7941B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/>
          <a:stretch/>
        </p:blipFill>
        <p:spPr>
          <a:xfrm>
            <a:off x="-13127" y="0"/>
            <a:ext cx="9157127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AFB92F-71DE-4B1E-B1F4-A9E75CC85479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A46D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2A46D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29815F-5098-4267-A89C-CB6CCF0E0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0731" y="2363991"/>
            <a:ext cx="2683791" cy="406014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ACD23AF-BD48-4433-AC70-2E1359387016}"/>
              </a:ext>
            </a:extLst>
          </p:cNvPr>
          <p:cNvGrpSpPr/>
          <p:nvPr/>
        </p:nvGrpSpPr>
        <p:grpSpPr>
          <a:xfrm>
            <a:off x="4080692" y="1403638"/>
            <a:ext cx="3240318" cy="1268130"/>
            <a:chOff x="3566209" y="152688"/>
            <a:chExt cx="3240318" cy="1268130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8AD1BD5E-8966-4916-B3BC-6494937006D0}"/>
                </a:ext>
              </a:extLst>
            </p:cNvPr>
            <p:cNvGrpSpPr/>
            <p:nvPr/>
          </p:nvGrpSpPr>
          <p:grpSpPr>
            <a:xfrm>
              <a:off x="3566209" y="152688"/>
              <a:ext cx="3240318" cy="1268130"/>
              <a:chOff x="4981870" y="4567017"/>
              <a:chExt cx="3240318" cy="1268130"/>
            </a:xfrm>
          </p:grpSpPr>
          <p:sp>
            <p:nvSpPr>
              <p:cNvPr id="29" name="TextBox 11">
                <a:extLst>
                  <a:ext uri="{FF2B5EF4-FFF2-40B4-BE49-F238E27FC236}">
                    <a16:creationId xmlns:a16="http://schemas.microsoft.com/office/drawing/2014/main" id="{530290D6-668D-4792-8005-5FF8E6EF54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887137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0" name="TextBox 12">
                <a:extLst>
                  <a:ext uri="{FF2B5EF4-FFF2-40B4-BE49-F238E27FC236}">
                    <a16:creationId xmlns:a16="http://schemas.microsoft.com/office/drawing/2014/main" id="{E4F6E282-5BFD-4B22-A0DA-369334DD45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3240318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Рюкзак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Reflex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для ноутбука 15,6" со светоотражающим эффектом</a:t>
                </a: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7B5F7B37-DCB9-4623-983B-FD9EDF023E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27370"/>
                <a:ext cx="1339058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1 682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03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993689A4-BE0F-49D1-97FB-76200ABF545D}"/>
                </a:ext>
              </a:extLst>
            </p:cNvPr>
            <p:cNvGrpSpPr/>
            <p:nvPr/>
          </p:nvGrpSpPr>
          <p:grpSpPr>
            <a:xfrm>
              <a:off x="4279587" y="273702"/>
              <a:ext cx="321981" cy="120006"/>
              <a:chOff x="4450398" y="3832608"/>
              <a:chExt cx="321981" cy="120006"/>
            </a:xfrm>
          </p:grpSpPr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F5CA4B78-E4B5-464F-A594-E92C173F9744}"/>
                  </a:ext>
                </a:extLst>
              </p:cNvPr>
              <p:cNvSpPr/>
              <p:nvPr/>
            </p:nvSpPr>
            <p:spPr>
              <a:xfrm>
                <a:off x="4450398" y="3832608"/>
                <a:ext cx="120006" cy="12000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DC520193-EE93-4C16-8D21-80CA4A8247C5}"/>
                  </a:ext>
                </a:extLst>
              </p:cNvPr>
              <p:cNvSpPr/>
              <p:nvPr/>
            </p:nvSpPr>
            <p:spPr>
              <a:xfrm>
                <a:off x="4652373" y="3832608"/>
                <a:ext cx="120006" cy="120006"/>
              </a:xfrm>
              <a:prstGeom prst="ellipse">
                <a:avLst/>
              </a:prstGeom>
              <a:solidFill>
                <a:srgbClr val="6363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F6B333-318D-4CAA-BDB9-7B7B69F93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645" y="3991778"/>
            <a:ext cx="2144911" cy="2732476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2BBFDD89-D595-4224-8B2C-7CCE58B1A668}"/>
              </a:ext>
            </a:extLst>
          </p:cNvPr>
          <p:cNvGrpSpPr/>
          <p:nvPr/>
        </p:nvGrpSpPr>
        <p:grpSpPr>
          <a:xfrm>
            <a:off x="6462287" y="2676007"/>
            <a:ext cx="2303244" cy="1059573"/>
            <a:chOff x="3566210" y="152688"/>
            <a:chExt cx="2303244" cy="1059573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B7CEC1A8-1A60-4203-BB25-B67288F074CD}"/>
                </a:ext>
              </a:extLst>
            </p:cNvPr>
            <p:cNvGrpSpPr/>
            <p:nvPr/>
          </p:nvGrpSpPr>
          <p:grpSpPr>
            <a:xfrm>
              <a:off x="3566210" y="152688"/>
              <a:ext cx="2303244" cy="1059573"/>
              <a:chOff x="4981871" y="4567017"/>
              <a:chExt cx="2303244" cy="1059573"/>
            </a:xfrm>
          </p:grpSpPr>
          <p:sp>
            <p:nvSpPr>
              <p:cNvPr id="38" name="TextBox 11">
                <a:extLst>
                  <a:ext uri="{FF2B5EF4-FFF2-40B4-BE49-F238E27FC236}">
                    <a16:creationId xmlns:a16="http://schemas.microsoft.com/office/drawing/2014/main" id="{C2731CD7-EAD4-4F2E-83E5-8992A14010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928390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39" name="TextBox 12">
                <a:extLst>
                  <a:ext uri="{FF2B5EF4-FFF2-40B4-BE49-F238E27FC236}">
                    <a16:creationId xmlns:a16="http://schemas.microsoft.com/office/drawing/2014/main" id="{137A9D7C-910A-4AF0-A280-7690FEC82B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303244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Папка для документов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Route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 блокнотом</a:t>
                </a:r>
              </a:p>
            </p:txBody>
          </p:sp>
          <p:sp>
            <p:nvSpPr>
              <p:cNvPr id="40" name="TextBox 12">
                <a:extLst>
                  <a:ext uri="{FF2B5EF4-FFF2-40B4-BE49-F238E27FC236}">
                    <a16:creationId xmlns:a16="http://schemas.microsoft.com/office/drawing/2014/main" id="{62BB570C-78F8-4FFA-B94B-BAB5D35AA7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18813"/>
                <a:ext cx="1420768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1 121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19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7217C3D3-1CC0-49AA-BBE0-0F1E904C7E5D}"/>
                </a:ext>
              </a:extLst>
            </p:cNvPr>
            <p:cNvGrpSpPr/>
            <p:nvPr/>
          </p:nvGrpSpPr>
          <p:grpSpPr>
            <a:xfrm>
              <a:off x="4279587" y="273702"/>
              <a:ext cx="539339" cy="120006"/>
              <a:chOff x="4450398" y="3832608"/>
              <a:chExt cx="539339" cy="120006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6DCCBCCC-3CFB-4FED-93C2-C65F984FA229}"/>
                  </a:ext>
                </a:extLst>
              </p:cNvPr>
              <p:cNvSpPr/>
              <p:nvPr/>
            </p:nvSpPr>
            <p:spPr>
              <a:xfrm>
                <a:off x="4450398" y="3832608"/>
                <a:ext cx="120006" cy="120006"/>
              </a:xfrm>
              <a:prstGeom prst="ellipse">
                <a:avLst/>
              </a:prstGeom>
              <a:solidFill>
                <a:srgbClr val="A5A1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6B2CB3B4-E75A-479A-A143-AD51B3D6E40D}"/>
                  </a:ext>
                </a:extLst>
              </p:cNvPr>
              <p:cNvSpPr/>
              <p:nvPr/>
            </p:nvSpPr>
            <p:spPr>
              <a:xfrm>
                <a:off x="4652373" y="3832608"/>
                <a:ext cx="120006" cy="120006"/>
              </a:xfrm>
              <a:prstGeom prst="ellipse">
                <a:avLst/>
              </a:prstGeom>
              <a:solidFill>
                <a:srgbClr val="323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7E129009-9727-453D-8253-52B1F417ACEB}"/>
                  </a:ext>
                </a:extLst>
              </p:cNvPr>
              <p:cNvSpPr/>
              <p:nvPr/>
            </p:nvSpPr>
            <p:spPr>
              <a:xfrm>
                <a:off x="4869731" y="3832608"/>
                <a:ext cx="120006" cy="120006"/>
              </a:xfrm>
              <a:prstGeom prst="ellipse">
                <a:avLst/>
              </a:prstGeom>
              <a:solidFill>
                <a:srgbClr val="393D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5A1C459-3373-407B-B410-7D25E0F0D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166" y="4283427"/>
            <a:ext cx="845138" cy="2368229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07310AD-DC32-4588-8665-917993A622A7}"/>
              </a:ext>
            </a:extLst>
          </p:cNvPr>
          <p:cNvGrpSpPr/>
          <p:nvPr/>
        </p:nvGrpSpPr>
        <p:grpSpPr>
          <a:xfrm>
            <a:off x="402716" y="2996988"/>
            <a:ext cx="1582844" cy="1080095"/>
            <a:chOff x="3566210" y="152688"/>
            <a:chExt cx="1582844" cy="1080095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D72EB2A0-0EE0-4242-85F2-2026A854EDD1}"/>
                </a:ext>
              </a:extLst>
            </p:cNvPr>
            <p:cNvGrpSpPr/>
            <p:nvPr/>
          </p:nvGrpSpPr>
          <p:grpSpPr>
            <a:xfrm>
              <a:off x="3566210" y="152688"/>
              <a:ext cx="1582844" cy="842218"/>
              <a:chOff x="4981871" y="4567017"/>
              <a:chExt cx="1582844" cy="842218"/>
            </a:xfrm>
          </p:grpSpPr>
          <p:sp>
            <p:nvSpPr>
              <p:cNvPr id="52" name="TextBox 11">
                <a:extLst>
                  <a:ext uri="{FF2B5EF4-FFF2-40B4-BE49-F238E27FC236}">
                    <a16:creationId xmlns:a16="http://schemas.microsoft.com/office/drawing/2014/main" id="{172157B0-CFE6-4D58-9F3E-260E270374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842022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53" name="TextBox 12">
                <a:extLst>
                  <a:ext uri="{FF2B5EF4-FFF2-40B4-BE49-F238E27FC236}">
                    <a16:creationId xmlns:a16="http://schemas.microsoft.com/office/drawing/2014/main" id="{45D590D4-B37E-40D9-B12B-4D1A3EA813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582844" cy="272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ORB»</a:t>
                </a:r>
                <a:endPara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12">
                <a:extLst>
                  <a:ext uri="{FF2B5EF4-FFF2-40B4-BE49-F238E27FC236}">
                    <a16:creationId xmlns:a16="http://schemas.microsoft.com/office/drawing/2014/main" id="{EA519443-1E5D-4A0D-B934-E1D54AC64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101458"/>
                <a:ext cx="1420768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3 286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6C721956-A37D-4A15-8763-F171905F9604}"/>
                </a:ext>
              </a:extLst>
            </p:cNvPr>
            <p:cNvGrpSpPr/>
            <p:nvPr/>
          </p:nvGrpSpPr>
          <p:grpSpPr>
            <a:xfrm>
              <a:off x="3667518" y="1112777"/>
              <a:ext cx="1185291" cy="120006"/>
              <a:chOff x="3838329" y="4671683"/>
              <a:chExt cx="1185291" cy="120006"/>
            </a:xfrm>
          </p:grpSpPr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06A77CC7-6085-4CD5-8787-C27AEABCF2B1}"/>
                  </a:ext>
                </a:extLst>
              </p:cNvPr>
              <p:cNvSpPr/>
              <p:nvPr/>
            </p:nvSpPr>
            <p:spPr>
              <a:xfrm>
                <a:off x="3838329" y="4671683"/>
                <a:ext cx="120006" cy="120006"/>
              </a:xfrm>
              <a:prstGeom prst="ellipse">
                <a:avLst/>
              </a:prstGeom>
              <a:solidFill>
                <a:srgbClr val="A5A1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59137547-B9DF-4054-9761-EE1D1945BDA9}"/>
                  </a:ext>
                </a:extLst>
              </p:cNvPr>
              <p:cNvSpPr/>
              <p:nvPr/>
            </p:nvSpPr>
            <p:spPr>
              <a:xfrm>
                <a:off x="4051386" y="4671683"/>
                <a:ext cx="120006" cy="120006"/>
              </a:xfrm>
              <a:prstGeom prst="ellipse">
                <a:avLst/>
              </a:prstGeom>
              <a:solidFill>
                <a:srgbClr val="E9EAE5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C9FDD5-5D19-4F3D-A86F-EEE141EE5809}"/>
                  </a:ext>
                </a:extLst>
              </p:cNvPr>
              <p:cNvSpPr/>
              <p:nvPr/>
            </p:nvSpPr>
            <p:spPr>
              <a:xfrm>
                <a:off x="4264443" y="4671683"/>
                <a:ext cx="120006" cy="120006"/>
              </a:xfrm>
              <a:prstGeom prst="ellipse">
                <a:avLst/>
              </a:prstGeom>
              <a:solidFill>
                <a:srgbClr val="3232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44D4EFA9-79B4-40A3-879A-FD1CB3744ABE}"/>
                  </a:ext>
                </a:extLst>
              </p:cNvPr>
              <p:cNvSpPr/>
              <p:nvPr/>
            </p:nvSpPr>
            <p:spPr>
              <a:xfrm>
                <a:off x="4477500" y="4671683"/>
                <a:ext cx="120006" cy="120006"/>
              </a:xfrm>
              <a:prstGeom prst="ellipse">
                <a:avLst/>
              </a:prstGeom>
              <a:solidFill>
                <a:srgbClr val="DCDB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62B4C10-3A26-4F33-ADB8-9B4E31551CA4}"/>
                  </a:ext>
                </a:extLst>
              </p:cNvPr>
              <p:cNvSpPr/>
              <p:nvPr/>
            </p:nvSpPr>
            <p:spPr>
              <a:xfrm>
                <a:off x="4690557" y="4671683"/>
                <a:ext cx="120006" cy="120006"/>
              </a:xfrm>
              <a:prstGeom prst="ellipse">
                <a:avLst/>
              </a:prstGeom>
              <a:solidFill>
                <a:srgbClr val="825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722754E9-2DB5-4A2C-B382-DE00417CF837}"/>
                  </a:ext>
                </a:extLst>
              </p:cNvPr>
              <p:cNvSpPr/>
              <p:nvPr/>
            </p:nvSpPr>
            <p:spPr>
              <a:xfrm>
                <a:off x="4903614" y="4671683"/>
                <a:ext cx="120006" cy="120006"/>
              </a:xfrm>
              <a:prstGeom prst="ellipse">
                <a:avLst/>
              </a:prstGeom>
              <a:solidFill>
                <a:srgbClr val="558C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245E12C-02AD-41F6-9E9F-AA2BD94B1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4070" y="3133965"/>
            <a:ext cx="792000" cy="5079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CC81B3-36ED-4697-B747-9524D0D7D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516" y="5296790"/>
            <a:ext cx="792000" cy="5079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3E6F91-2D1B-44C2-834B-4A5CC6E46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310" y="2638623"/>
            <a:ext cx="1096966" cy="27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41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E2089BB-1140-49A2-BE67-6CEE05FE4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50" r="5424" b="-2"/>
          <a:stretch/>
        </p:blipFill>
        <p:spPr>
          <a:xfrm>
            <a:off x="-1" y="0"/>
            <a:ext cx="915926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EB630-AC84-4C89-81D9-870489A9901F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120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B120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10152E1-0D26-447A-8C5C-4B94E728DB9B}"/>
              </a:ext>
            </a:extLst>
          </p:cNvPr>
          <p:cNvGrpSpPr/>
          <p:nvPr/>
        </p:nvGrpSpPr>
        <p:grpSpPr>
          <a:xfrm>
            <a:off x="167897" y="2474345"/>
            <a:ext cx="2446316" cy="1244298"/>
            <a:chOff x="3566210" y="152688"/>
            <a:chExt cx="2446316" cy="1244298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25AD37BC-F76F-47C5-B1EC-7ED76C0E2E68}"/>
                </a:ext>
              </a:extLst>
            </p:cNvPr>
            <p:cNvGrpSpPr/>
            <p:nvPr/>
          </p:nvGrpSpPr>
          <p:grpSpPr>
            <a:xfrm>
              <a:off x="3566210" y="152688"/>
              <a:ext cx="2446316" cy="1244298"/>
              <a:chOff x="4981871" y="4567017"/>
              <a:chExt cx="2446316" cy="1244298"/>
            </a:xfrm>
          </p:grpSpPr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38DC454A-C539-49E7-8E32-5BD6676220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701402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90F6018-21E1-42ED-AD36-9BEC02158D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446316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Бизнес-блокнот на молнии А5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Fabrizio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b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RFID защитой и ручкой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825781-EBA6-464E-BB6E-281E774E12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03538"/>
                <a:ext cx="115246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1 999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3E7AC09-0562-4B90-ADE1-BACAC50A42C0}"/>
                </a:ext>
              </a:extLst>
            </p:cNvPr>
            <p:cNvGrpSpPr/>
            <p:nvPr/>
          </p:nvGrpSpPr>
          <p:grpSpPr>
            <a:xfrm>
              <a:off x="4279587" y="273702"/>
              <a:ext cx="539339" cy="120006"/>
              <a:chOff x="4450398" y="3832608"/>
              <a:chExt cx="539339" cy="120006"/>
            </a:xfrm>
          </p:grpSpPr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F1CE3C39-0A1B-43D0-A2BB-D4C6D508F569}"/>
                  </a:ext>
                </a:extLst>
              </p:cNvPr>
              <p:cNvSpPr/>
              <p:nvPr/>
            </p:nvSpPr>
            <p:spPr>
              <a:xfrm>
                <a:off x="4450398" y="3832608"/>
                <a:ext cx="120006" cy="120006"/>
              </a:xfrm>
              <a:prstGeom prst="ellipse">
                <a:avLst/>
              </a:prstGeom>
              <a:solidFill>
                <a:srgbClr val="3034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062B4E36-C37C-4C90-9B8B-9BD35193F5A8}"/>
                  </a:ext>
                </a:extLst>
              </p:cNvPr>
              <p:cNvSpPr/>
              <p:nvPr/>
            </p:nvSpPr>
            <p:spPr>
              <a:xfrm>
                <a:off x="4652373" y="3832608"/>
                <a:ext cx="120006" cy="120006"/>
              </a:xfrm>
              <a:prstGeom prst="ellipse">
                <a:avLst/>
              </a:prstGeom>
              <a:solidFill>
                <a:srgbClr val="653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532C4E2E-1C6B-4AA0-9FFC-B2346BEFA9C8}"/>
                  </a:ext>
                </a:extLst>
              </p:cNvPr>
              <p:cNvSpPr/>
              <p:nvPr/>
            </p:nvSpPr>
            <p:spPr>
              <a:xfrm>
                <a:off x="4869731" y="3832608"/>
                <a:ext cx="120006" cy="120006"/>
              </a:xfrm>
              <a:prstGeom prst="ellipse">
                <a:avLst/>
              </a:prstGeom>
              <a:solidFill>
                <a:srgbClr val="2C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9FE9FF-3A66-4EC6-96B3-B679EA067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9456" y="2087387"/>
            <a:ext cx="792000" cy="5079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E55096-2506-47E7-A3D3-53890B8AB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8178" y="1908891"/>
            <a:ext cx="2220968" cy="31857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907535-C7AC-4654-AECA-4E1585AD0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933" y="3874259"/>
            <a:ext cx="1994564" cy="2628253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3C52B5F-3579-4BED-81AB-42DC73082BB6}"/>
              </a:ext>
            </a:extLst>
          </p:cNvPr>
          <p:cNvGrpSpPr/>
          <p:nvPr/>
        </p:nvGrpSpPr>
        <p:grpSpPr>
          <a:xfrm>
            <a:off x="5477736" y="1727874"/>
            <a:ext cx="1920788" cy="1039020"/>
            <a:chOff x="3566210" y="152688"/>
            <a:chExt cx="1920788" cy="1039020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AE6FB8B1-63F0-4163-B299-89C940C8E2D0}"/>
                </a:ext>
              </a:extLst>
            </p:cNvPr>
            <p:cNvGrpSpPr/>
            <p:nvPr/>
          </p:nvGrpSpPr>
          <p:grpSpPr>
            <a:xfrm>
              <a:off x="3566210" y="152688"/>
              <a:ext cx="1920788" cy="1039020"/>
              <a:chOff x="4981871" y="4567017"/>
              <a:chExt cx="1920788" cy="1039020"/>
            </a:xfrm>
          </p:grpSpPr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5ACD2889-ED9A-4C96-94E0-B9600D0B2A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400065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A4336455-1AEE-40DB-A9E5-AC38ADC903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20788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Рюкзак «</a:t>
                </a:r>
                <a:r>
                  <a:rPr lang="en-US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Commuter Backpack»</a:t>
                </a:r>
                <a:endPara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9C65266-F429-4CB3-AF21-3987515A19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298260"/>
                <a:ext cx="134920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3 337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77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4D94B0CE-A589-4240-9E9D-5662FA228313}"/>
                </a:ext>
              </a:extLst>
            </p:cNvPr>
            <p:cNvGrpSpPr/>
            <p:nvPr/>
          </p:nvGrpSpPr>
          <p:grpSpPr>
            <a:xfrm>
              <a:off x="4279587" y="273702"/>
              <a:ext cx="330028" cy="120006"/>
              <a:chOff x="4450398" y="3832608"/>
              <a:chExt cx="330028" cy="120006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F2A35C12-D9ED-4CDC-A2FA-53FAB8E8E9F4}"/>
                  </a:ext>
                </a:extLst>
              </p:cNvPr>
              <p:cNvSpPr/>
              <p:nvPr/>
            </p:nvSpPr>
            <p:spPr>
              <a:xfrm>
                <a:off x="4450398" y="3832608"/>
                <a:ext cx="120006" cy="120006"/>
              </a:xfrm>
              <a:prstGeom prst="ellipse">
                <a:avLst/>
              </a:prstGeom>
              <a:solidFill>
                <a:srgbClr val="3135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48488409-7ACD-418D-83F4-CE7ECA147E75}"/>
                  </a:ext>
                </a:extLst>
              </p:cNvPr>
              <p:cNvSpPr/>
              <p:nvPr/>
            </p:nvSpPr>
            <p:spPr>
              <a:xfrm>
                <a:off x="4660420" y="3832608"/>
                <a:ext cx="120006" cy="120006"/>
              </a:xfrm>
              <a:prstGeom prst="ellipse">
                <a:avLst/>
              </a:prstGeom>
              <a:solidFill>
                <a:srgbClr val="3A4B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B2F3214-5CFF-4012-B0BF-593AB6B5A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4494" y="2900034"/>
            <a:ext cx="555796" cy="66472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A5EFC0B-BAE6-4AC0-93C9-C788AA9C3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5767" y="1300521"/>
            <a:ext cx="792000" cy="5079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EE0A02D-3123-405A-8CF3-0F8E3CA825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2120" y="4008776"/>
            <a:ext cx="975139" cy="2793940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52724448-0603-4069-85B7-33E75A65AAEA}"/>
              </a:ext>
            </a:extLst>
          </p:cNvPr>
          <p:cNvGrpSpPr/>
          <p:nvPr/>
        </p:nvGrpSpPr>
        <p:grpSpPr>
          <a:xfrm>
            <a:off x="6621246" y="4450104"/>
            <a:ext cx="2665614" cy="1276877"/>
            <a:chOff x="3566209" y="152688"/>
            <a:chExt cx="2665614" cy="127687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F7064810-7CE4-45C5-92CB-AD84E78C8E2E}"/>
                </a:ext>
              </a:extLst>
            </p:cNvPr>
            <p:cNvGrpSpPr/>
            <p:nvPr/>
          </p:nvGrpSpPr>
          <p:grpSpPr>
            <a:xfrm>
              <a:off x="3566209" y="152688"/>
              <a:ext cx="2665614" cy="1276877"/>
              <a:chOff x="4981870" y="4567017"/>
              <a:chExt cx="2665614" cy="1276877"/>
            </a:xfrm>
          </p:grpSpPr>
          <p:sp>
            <p:nvSpPr>
              <p:cNvPr id="42" name="TextBox 11">
                <a:extLst>
                  <a:ext uri="{FF2B5EF4-FFF2-40B4-BE49-F238E27FC236}">
                    <a16:creationId xmlns:a16="http://schemas.microsoft.com/office/drawing/2014/main" id="{7525A99D-EB85-4DC8-B79C-ED36A8BA23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40644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Verdana" panose="020B0604030504040204" pitchFamily="34" charset="0"/>
                  </a:rPr>
                  <a:t>810012</a:t>
                </a:r>
                <a:endParaRPr lang="en-US" altLang="ru-RU" sz="1100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43" name="TextBox 12">
                <a:extLst>
                  <a:ext uri="{FF2B5EF4-FFF2-40B4-BE49-F238E27FC236}">
                    <a16:creationId xmlns:a16="http://schemas.microsoft.com/office/drawing/2014/main" id="{7362D320-83EE-4A31-8BE1-ECC12F39C6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665614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Вакуумная герметичная 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термокружка«Streamline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 покрытием 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soft-touch</a:t>
                </a:r>
                <a:endPara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698043B-FDC9-4F02-8EB8-A0F3DD59C5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536117"/>
                <a:ext cx="1412118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1 633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73FB305A-49EA-48BD-A1CF-39998E81CCBE}"/>
                </a:ext>
              </a:extLst>
            </p:cNvPr>
            <p:cNvGrpSpPr/>
            <p:nvPr/>
          </p:nvGrpSpPr>
          <p:grpSpPr>
            <a:xfrm>
              <a:off x="4296084" y="271089"/>
              <a:ext cx="924873" cy="120006"/>
              <a:chOff x="4466895" y="3829995"/>
              <a:chExt cx="924873" cy="120006"/>
            </a:xfrm>
          </p:grpSpPr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873AFDF3-F192-4D55-BB7E-18089BAAF182}"/>
                  </a:ext>
                </a:extLst>
              </p:cNvPr>
              <p:cNvSpPr/>
              <p:nvPr/>
            </p:nvSpPr>
            <p:spPr>
              <a:xfrm>
                <a:off x="4466895" y="3829995"/>
                <a:ext cx="120006" cy="120006"/>
              </a:xfrm>
              <a:prstGeom prst="ellipse">
                <a:avLst/>
              </a:prstGeom>
              <a:solidFill>
                <a:srgbClr val="101A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5A3A0889-E4A7-4199-B66B-F7F4E9576AF2}"/>
                  </a:ext>
                </a:extLst>
              </p:cNvPr>
              <p:cNvSpPr/>
              <p:nvPr/>
            </p:nvSpPr>
            <p:spPr>
              <a:xfrm>
                <a:off x="4668112" y="3829995"/>
                <a:ext cx="120006" cy="120006"/>
              </a:xfrm>
              <a:prstGeom prst="ellipse">
                <a:avLst/>
              </a:prstGeom>
              <a:solidFill>
                <a:srgbClr val="222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8B0A54D9-54F0-4305-89EC-E6765A4484C1}"/>
                  </a:ext>
                </a:extLst>
              </p:cNvPr>
              <p:cNvSpPr/>
              <p:nvPr/>
            </p:nvSpPr>
            <p:spPr>
              <a:xfrm>
                <a:off x="4869329" y="3829995"/>
                <a:ext cx="120006" cy="120006"/>
              </a:xfrm>
              <a:prstGeom prst="ellipse">
                <a:avLst/>
              </a:prstGeom>
              <a:solidFill>
                <a:srgbClr val="E3E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D34F4508-8F65-4FE0-8717-0D6DEB07604C}"/>
                  </a:ext>
                </a:extLst>
              </p:cNvPr>
              <p:cNvSpPr/>
              <p:nvPr/>
            </p:nvSpPr>
            <p:spPr>
              <a:xfrm>
                <a:off x="5070546" y="3829995"/>
                <a:ext cx="120006" cy="120006"/>
              </a:xfrm>
              <a:prstGeom prst="ellipse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7559506E-4F74-4988-B2A9-CC7F3D4DFF87}"/>
                  </a:ext>
                </a:extLst>
              </p:cNvPr>
              <p:cNvSpPr/>
              <p:nvPr/>
            </p:nvSpPr>
            <p:spPr>
              <a:xfrm>
                <a:off x="5271762" y="3829995"/>
                <a:ext cx="120006" cy="120006"/>
              </a:xfrm>
              <a:prstGeom prst="ellipse">
                <a:avLst/>
              </a:prstGeom>
              <a:solidFill>
                <a:srgbClr val="BC3D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EF21085-70AB-495E-A7BB-79B91A8B6D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42869" y="5970853"/>
            <a:ext cx="1029475" cy="4744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FBA61-F11B-4333-8CDB-D54F32F33D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07048" y="3436390"/>
            <a:ext cx="592575" cy="3606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EEFA8E-AF40-4499-B5F7-3CACD0B6D4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518" y="6377253"/>
            <a:ext cx="2056787" cy="2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3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13C5B-848C-4E61-9B87-871F0A2B4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8" b="927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37ACBE-11FA-41F2-8F69-6C6F4F96E28B}"/>
              </a:ext>
            </a:extLst>
          </p:cNvPr>
          <p:cNvSpPr txBox="1"/>
          <p:nvPr/>
        </p:nvSpPr>
        <p:spPr>
          <a:xfrm>
            <a:off x="2456620" y="2597359"/>
            <a:ext cx="4393462" cy="1365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000" b="1" dirty="0">
                <a:solidFill>
                  <a:srgbClr val="5552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Хороших продаж!</a:t>
            </a:r>
            <a:endParaRPr lang="ru-RU" sz="4400" b="1" dirty="0">
              <a:solidFill>
                <a:srgbClr val="5552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C6B93F-119A-4485-B6E1-7BD2E4842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-1" r="2712" b="33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A2CDC6"/>
          </a:solidFill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6496ECC-93F1-408F-A327-91A07E6977FE}"/>
              </a:ext>
            </a:extLst>
          </p:cNvPr>
          <p:cNvGrpSpPr/>
          <p:nvPr/>
        </p:nvGrpSpPr>
        <p:grpSpPr>
          <a:xfrm>
            <a:off x="422625" y="5179942"/>
            <a:ext cx="2425887" cy="1271931"/>
            <a:chOff x="4981871" y="4567017"/>
            <a:chExt cx="2425887" cy="12719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7AE797-70C9-4517-88B8-A15A67CCD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12601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4002400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F6456D-3406-482A-959C-57AB301A1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425887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Антибактериальный набор с блокнотом и стаканом «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Safe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err="1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work</a:t>
              </a:r>
              <a:r>
                <a: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AAC54E-E3FB-4124-A2BA-69A6B9CCBB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3" y="5531171"/>
              <a:ext cx="1208942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556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66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9057FCB-9FE1-4A64-B614-CD17607F1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8309" y="4200589"/>
            <a:ext cx="792000" cy="50797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071C119-99FE-47BA-9CDE-660FAEF93824}"/>
              </a:ext>
            </a:extLst>
          </p:cNvPr>
          <p:cNvSpPr txBox="1"/>
          <p:nvPr/>
        </p:nvSpPr>
        <p:spPr>
          <a:xfrm>
            <a:off x="4899887" y="290436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14D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Приветственный</a:t>
            </a:r>
            <a:r>
              <a:rPr lang="ru-RU" sz="2400" b="1" dirty="0">
                <a:solidFill>
                  <a:srgbClr val="CF306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155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D4FAF-8B4D-4E52-8C9A-FB8FAD1E3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44" y="1"/>
            <a:ext cx="9164743" cy="685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071C119-99FE-47BA-9CDE-660FAEF93824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93D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Приветственный</a:t>
            </a:r>
            <a:r>
              <a:rPr lang="ru-RU" sz="2400" b="1" dirty="0">
                <a:solidFill>
                  <a:srgbClr val="2D2D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6FC7964-93DC-409F-BA01-8DF9539F8E3C}"/>
              </a:ext>
            </a:extLst>
          </p:cNvPr>
          <p:cNvGrpSpPr/>
          <p:nvPr/>
        </p:nvGrpSpPr>
        <p:grpSpPr>
          <a:xfrm>
            <a:off x="3087826" y="5570676"/>
            <a:ext cx="1712269" cy="1057136"/>
            <a:chOff x="422625" y="5179942"/>
            <a:chExt cx="1712269" cy="1057136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26496ECC-93F1-408F-A327-91A07E6977FE}"/>
                </a:ext>
              </a:extLst>
            </p:cNvPr>
            <p:cNvGrpSpPr/>
            <p:nvPr/>
          </p:nvGrpSpPr>
          <p:grpSpPr>
            <a:xfrm>
              <a:off x="422625" y="5179942"/>
              <a:ext cx="1712269" cy="1057136"/>
              <a:chOff x="4981871" y="4567017"/>
              <a:chExt cx="1712269" cy="105713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7AE797-70C9-4517-88B8-A15A67CCD4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1260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715971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F6456D-3406-482A-959C-57AB301A18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808037"/>
                <a:ext cx="1712268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Брелок-рулетка «Дюйм», 1м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AAC54E-E3FB-4124-A2BA-69A6B9CCBB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316376"/>
                <a:ext cx="109078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65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ADF88E00-8423-461D-AD61-42D0882F658A}"/>
                </a:ext>
              </a:extLst>
            </p:cNvPr>
            <p:cNvGrpSpPr/>
            <p:nvPr/>
          </p:nvGrpSpPr>
          <p:grpSpPr>
            <a:xfrm>
              <a:off x="1124203" y="5300956"/>
              <a:ext cx="907250" cy="733071"/>
              <a:chOff x="1124203" y="5300956"/>
              <a:chExt cx="907250" cy="733071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17EDD737-04E6-4D6E-81D4-2DD98ACE3AAC}"/>
                  </a:ext>
                </a:extLst>
              </p:cNvPr>
              <p:cNvSpPr/>
              <p:nvPr/>
            </p:nvSpPr>
            <p:spPr>
              <a:xfrm>
                <a:off x="1124203" y="5300956"/>
                <a:ext cx="120006" cy="120006"/>
              </a:xfrm>
              <a:prstGeom prst="ellipse">
                <a:avLst/>
              </a:prstGeom>
              <a:solidFill>
                <a:srgbClr val="9799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55C7C996-6531-40F8-8C34-6F044FD1416B}"/>
                  </a:ext>
                </a:extLst>
              </p:cNvPr>
              <p:cNvSpPr/>
              <p:nvPr/>
            </p:nvSpPr>
            <p:spPr>
              <a:xfrm>
                <a:off x="1321014" y="5300956"/>
                <a:ext cx="120006" cy="120006"/>
              </a:xfrm>
              <a:prstGeom prst="ellipse">
                <a:avLst/>
              </a:prstGeom>
              <a:solidFill>
                <a:srgbClr val="E6D1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4D463628-F87A-4FFC-917E-C24D5FB498D7}"/>
                  </a:ext>
                </a:extLst>
              </p:cNvPr>
              <p:cNvSpPr/>
              <p:nvPr/>
            </p:nvSpPr>
            <p:spPr>
              <a:xfrm>
                <a:off x="1517825" y="5300956"/>
                <a:ext cx="120006" cy="120006"/>
              </a:xfrm>
              <a:prstGeom prst="ellipse">
                <a:avLst/>
              </a:prstGeom>
              <a:solidFill>
                <a:srgbClr val="BD3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8960379-0778-4DC0-BF93-7BAFE1641247}"/>
                  </a:ext>
                </a:extLst>
              </p:cNvPr>
              <p:cNvSpPr/>
              <p:nvPr/>
            </p:nvSpPr>
            <p:spPr>
              <a:xfrm>
                <a:off x="1714636" y="5300956"/>
                <a:ext cx="120006" cy="120006"/>
              </a:xfrm>
              <a:prstGeom prst="ellipse">
                <a:avLst/>
              </a:prstGeom>
              <a:solidFill>
                <a:srgbClr val="1AA0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DB3AAC53-1A94-417F-B98B-9A60E043B147}"/>
                  </a:ext>
                </a:extLst>
              </p:cNvPr>
              <p:cNvSpPr/>
              <p:nvPr/>
            </p:nvSpPr>
            <p:spPr>
              <a:xfrm>
                <a:off x="1911447" y="5300956"/>
                <a:ext cx="120006" cy="120006"/>
              </a:xfrm>
              <a:prstGeom prst="ellipse">
                <a:avLst/>
              </a:prstGeom>
              <a:solidFill>
                <a:srgbClr val="35357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8458BFC6-E0C5-4546-9BA7-DB07AED17862}"/>
                  </a:ext>
                </a:extLst>
              </p:cNvPr>
              <p:cNvSpPr/>
              <p:nvPr/>
            </p:nvSpPr>
            <p:spPr>
              <a:xfrm>
                <a:off x="1714636" y="5691162"/>
                <a:ext cx="120006" cy="120006"/>
              </a:xfrm>
              <a:prstGeom prst="ellipse">
                <a:avLst/>
              </a:prstGeom>
              <a:solidFill>
                <a:srgbClr val="FB73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140381AC-916A-40C0-A6FA-D8CC5C60702E}"/>
                  </a:ext>
                </a:extLst>
              </p:cNvPr>
              <p:cNvSpPr/>
              <p:nvPr/>
            </p:nvSpPr>
            <p:spPr>
              <a:xfrm>
                <a:off x="1911447" y="5691162"/>
                <a:ext cx="120006" cy="120006"/>
              </a:xfrm>
              <a:prstGeom prst="ellipse">
                <a:avLst/>
              </a:prstGeom>
              <a:solidFill>
                <a:srgbClr val="41224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4C82F210-CF7E-44C3-B9F3-8F7278B8B86F}"/>
                  </a:ext>
                </a:extLst>
              </p:cNvPr>
              <p:cNvSpPr/>
              <p:nvPr/>
            </p:nvSpPr>
            <p:spPr>
              <a:xfrm>
                <a:off x="1911447" y="5914021"/>
                <a:ext cx="120006" cy="120006"/>
              </a:xfrm>
              <a:prstGeom prst="ellipse">
                <a:avLst/>
              </a:prstGeom>
              <a:solidFill>
                <a:srgbClr val="1F1F1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55797768-89B5-4768-9D81-85588CC4480A}"/>
                  </a:ext>
                </a:extLst>
              </p:cNvPr>
              <p:cNvSpPr/>
              <p:nvPr/>
            </p:nvSpPr>
            <p:spPr>
              <a:xfrm>
                <a:off x="1714636" y="5914021"/>
                <a:ext cx="120006" cy="120006"/>
              </a:xfrm>
              <a:prstGeom prst="ellipse">
                <a:avLst/>
              </a:prstGeom>
              <a:solidFill>
                <a:srgbClr val="ECECEC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515FEEC-C7EF-4F84-A1F8-6EE92655972E}"/>
              </a:ext>
            </a:extLst>
          </p:cNvPr>
          <p:cNvGrpSpPr/>
          <p:nvPr/>
        </p:nvGrpSpPr>
        <p:grpSpPr>
          <a:xfrm>
            <a:off x="257854" y="2885761"/>
            <a:ext cx="1928245" cy="1243051"/>
            <a:chOff x="422625" y="5179942"/>
            <a:chExt cx="1928245" cy="1243051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7D5A13E4-F5FD-419B-98B4-F35A65F08943}"/>
                </a:ext>
              </a:extLst>
            </p:cNvPr>
            <p:cNvGrpSpPr/>
            <p:nvPr/>
          </p:nvGrpSpPr>
          <p:grpSpPr>
            <a:xfrm>
              <a:off x="422625" y="5179942"/>
              <a:ext cx="1928245" cy="1243051"/>
              <a:chOff x="4981871" y="4567017"/>
              <a:chExt cx="1928245" cy="124305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F6C6A9-2C39-4460-8453-BC6940E729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10659402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10EC008-33ED-4088-B4D0-4A3DB85604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28245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Набор стикеров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Reveal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 ручкой и блокнотом А7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EF7298-4B36-4298-BEC1-FDD41C0F49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502291"/>
                <a:ext cx="1164774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168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98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A4C303F-16E3-46C5-A2F2-8829EB81A91D}"/>
                </a:ext>
              </a:extLst>
            </p:cNvPr>
            <p:cNvGrpSpPr/>
            <p:nvPr/>
          </p:nvGrpSpPr>
          <p:grpSpPr>
            <a:xfrm>
              <a:off x="1345477" y="5301557"/>
              <a:ext cx="513628" cy="120006"/>
              <a:chOff x="1345477" y="5301557"/>
              <a:chExt cx="513628" cy="120006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D723B0CD-1159-42C6-99CB-4E2DE029A21A}"/>
                  </a:ext>
                </a:extLst>
              </p:cNvPr>
              <p:cNvSpPr/>
              <p:nvPr/>
            </p:nvSpPr>
            <p:spPr>
              <a:xfrm>
                <a:off x="1345477" y="5301557"/>
                <a:ext cx="120006" cy="120006"/>
              </a:xfrm>
              <a:prstGeom prst="ellipse">
                <a:avLst/>
              </a:pr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9C9D78D1-B3C5-45DA-81EB-5A6EBB291E38}"/>
                  </a:ext>
                </a:extLst>
              </p:cNvPr>
              <p:cNvSpPr/>
              <p:nvPr/>
            </p:nvSpPr>
            <p:spPr>
              <a:xfrm>
                <a:off x="1542288" y="5301557"/>
                <a:ext cx="120006" cy="120006"/>
              </a:xfrm>
              <a:prstGeom prst="ellipse">
                <a:avLst/>
              </a:prstGeom>
              <a:solidFill>
                <a:srgbClr val="C096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FA39B3B9-060C-4115-BFA2-AD654B220D01}"/>
                  </a:ext>
                </a:extLst>
              </p:cNvPr>
              <p:cNvSpPr/>
              <p:nvPr/>
            </p:nvSpPr>
            <p:spPr>
              <a:xfrm>
                <a:off x="1739099" y="5301557"/>
                <a:ext cx="120006" cy="120006"/>
              </a:xfrm>
              <a:prstGeom prst="ellipse">
                <a:avLst/>
              </a:prstGeom>
              <a:solidFill>
                <a:srgbClr val="E8E8E8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891627AC-990D-4C78-B99F-D2A3AB74D845}"/>
              </a:ext>
            </a:extLst>
          </p:cNvPr>
          <p:cNvGrpSpPr/>
          <p:nvPr/>
        </p:nvGrpSpPr>
        <p:grpSpPr>
          <a:xfrm>
            <a:off x="3188494" y="2738537"/>
            <a:ext cx="2252576" cy="1764223"/>
            <a:chOff x="4819668" y="1168536"/>
            <a:chExt cx="2252576" cy="1764223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0F25DA0C-369B-4EDA-82A0-1F216619EE81}"/>
                </a:ext>
              </a:extLst>
            </p:cNvPr>
            <p:cNvGrpSpPr/>
            <p:nvPr/>
          </p:nvGrpSpPr>
          <p:grpSpPr>
            <a:xfrm>
              <a:off x="4819668" y="1168536"/>
              <a:ext cx="2252576" cy="1238635"/>
              <a:chOff x="4981871" y="4567017"/>
              <a:chExt cx="2252576" cy="1238635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CC1E9CB-5F35-4B95-BB2C-2D20A3FE1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873426.01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3E18FFB-45A0-4D2A-B594-BCF4023E13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252576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Пластиковый стакан </a:t>
                </a:r>
                <a:b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двойными стенками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Take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away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9F19560-E9AA-4E2F-ABB3-909A6327CB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5" y="5497875"/>
                <a:ext cx="1215232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267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C8D648DB-2CF0-4230-BBB0-7508D16F89EA}"/>
                </a:ext>
              </a:extLst>
            </p:cNvPr>
            <p:cNvGrpSpPr/>
            <p:nvPr/>
          </p:nvGrpSpPr>
          <p:grpSpPr>
            <a:xfrm>
              <a:off x="4924609" y="2532532"/>
              <a:ext cx="907250" cy="120006"/>
              <a:chOff x="4924609" y="2532532"/>
              <a:chExt cx="907250" cy="120006"/>
            </a:xfrm>
          </p:grpSpPr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1987664E-6517-4F21-9B05-9AB09ED9E092}"/>
                  </a:ext>
                </a:extLst>
              </p:cNvPr>
              <p:cNvSpPr/>
              <p:nvPr/>
            </p:nvSpPr>
            <p:spPr>
              <a:xfrm>
                <a:off x="4924609" y="2532532"/>
                <a:ext cx="120006" cy="120006"/>
              </a:xfrm>
              <a:prstGeom prst="ellipse">
                <a:avLst/>
              </a:prstGeom>
              <a:solidFill>
                <a:srgbClr val="C413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E845A8F4-7658-413F-A147-0A21DA333D60}"/>
                  </a:ext>
                </a:extLst>
              </p:cNvPr>
              <p:cNvSpPr/>
              <p:nvPr/>
            </p:nvSpPr>
            <p:spPr>
              <a:xfrm>
                <a:off x="5121420" y="2532532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BA954466-E90F-43BF-A1CA-D579D8B23696}"/>
                  </a:ext>
                </a:extLst>
              </p:cNvPr>
              <p:cNvSpPr/>
              <p:nvPr/>
            </p:nvSpPr>
            <p:spPr>
              <a:xfrm>
                <a:off x="5318231" y="2532532"/>
                <a:ext cx="120006" cy="120006"/>
              </a:xfrm>
              <a:prstGeom prst="ellipse">
                <a:avLst/>
              </a:prstGeom>
              <a:solidFill>
                <a:srgbClr val="0D0D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0C6947B2-FC53-47DC-8CC5-B0B19A0C1219}"/>
                  </a:ext>
                </a:extLst>
              </p:cNvPr>
              <p:cNvSpPr/>
              <p:nvPr/>
            </p:nvSpPr>
            <p:spPr>
              <a:xfrm>
                <a:off x="5515042" y="2532532"/>
                <a:ext cx="120006" cy="120006"/>
              </a:xfrm>
              <a:prstGeom prst="ellipse">
                <a:avLst/>
              </a:prstGeom>
              <a:solidFill>
                <a:srgbClr val="091A6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00A4A92D-6BBD-4C5B-904B-90707975ECBE}"/>
                  </a:ext>
                </a:extLst>
              </p:cNvPr>
              <p:cNvSpPr/>
              <p:nvPr/>
            </p:nvSpPr>
            <p:spPr>
              <a:xfrm>
                <a:off x="5711853" y="2532532"/>
                <a:ext cx="120006" cy="120006"/>
              </a:xfrm>
              <a:prstGeom prst="ellipse">
                <a:avLst/>
              </a:prstGeom>
              <a:solidFill>
                <a:srgbClr val="92216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07B643C-8A4C-45D0-A40E-FE0BCD8D9E8F}"/>
                </a:ext>
              </a:extLst>
            </p:cNvPr>
            <p:cNvSpPr txBox="1"/>
            <p:nvPr/>
          </p:nvSpPr>
          <p:spPr>
            <a:xfrm>
              <a:off x="4832848" y="2686538"/>
              <a:ext cx="130930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dirty="0">
                  <a:latin typeface="Verdana" panose="020B0604030504040204" pitchFamily="34" charset="0"/>
                </a:rPr>
                <a:t>Еще +7 цветов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AAF650F-142B-4F0A-86EE-44C1AD472552}"/>
              </a:ext>
            </a:extLst>
          </p:cNvPr>
          <p:cNvGrpSpPr/>
          <p:nvPr/>
        </p:nvGrpSpPr>
        <p:grpSpPr>
          <a:xfrm>
            <a:off x="6449023" y="480665"/>
            <a:ext cx="2578739" cy="1080375"/>
            <a:chOff x="4819668" y="1168536"/>
            <a:chExt cx="2578739" cy="1080375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ACAC322F-B0C8-4CD0-B640-CECF1E589430}"/>
                </a:ext>
              </a:extLst>
            </p:cNvPr>
            <p:cNvGrpSpPr/>
            <p:nvPr/>
          </p:nvGrpSpPr>
          <p:grpSpPr>
            <a:xfrm>
              <a:off x="4819668" y="1168536"/>
              <a:ext cx="2578739" cy="1080375"/>
              <a:chOff x="4981871" y="4567017"/>
              <a:chExt cx="2578739" cy="1080375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24302AF-D888-408C-ACE3-19BBCC038B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933941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C4E22F1-25EE-4832-9948-B79D660CAA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578739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 для выставок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Prime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80 г/м2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CD27A0F-4039-4C43-A149-E804DE915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9125" y="5339615"/>
                <a:ext cx="942229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28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121EF6FE-B12F-4A48-92E1-2D3C18855E24}"/>
                </a:ext>
              </a:extLst>
            </p:cNvPr>
            <p:cNvGrpSpPr/>
            <p:nvPr/>
          </p:nvGrpSpPr>
          <p:grpSpPr>
            <a:xfrm>
              <a:off x="5536792" y="1288104"/>
              <a:ext cx="1308812" cy="124844"/>
              <a:chOff x="5536792" y="1288104"/>
              <a:chExt cx="1308812" cy="124844"/>
            </a:xfrm>
          </p:grpSpPr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3CD82DC9-F4B7-4652-8A02-D1B212EED46F}"/>
                  </a:ext>
                </a:extLst>
              </p:cNvPr>
              <p:cNvSpPr/>
              <p:nvPr/>
            </p:nvSpPr>
            <p:spPr>
              <a:xfrm>
                <a:off x="5536792" y="1292942"/>
                <a:ext cx="120006" cy="120006"/>
              </a:xfrm>
              <a:prstGeom prst="ellipse">
                <a:avLst/>
              </a:prstGeom>
              <a:solidFill>
                <a:srgbClr val="DD3B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CBFA4AE7-2459-48C8-BB49-B51C37A2F020}"/>
                  </a:ext>
                </a:extLst>
              </p:cNvPr>
              <p:cNvSpPr/>
              <p:nvPr/>
            </p:nvSpPr>
            <p:spPr>
              <a:xfrm>
                <a:off x="5734926" y="1292942"/>
                <a:ext cx="120006" cy="120006"/>
              </a:xfrm>
              <a:prstGeom prst="ellipse">
                <a:avLst/>
              </a:prstGeom>
              <a:solidFill>
                <a:srgbClr val="EC5329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AD8EF17C-06F5-42AC-A08D-CE0EBC7E011F}"/>
                  </a:ext>
                </a:extLst>
              </p:cNvPr>
              <p:cNvSpPr/>
              <p:nvPr/>
            </p:nvSpPr>
            <p:spPr>
              <a:xfrm>
                <a:off x="5933060" y="1292942"/>
                <a:ext cx="120006" cy="120006"/>
              </a:xfrm>
              <a:prstGeom prst="ellipse">
                <a:avLst/>
              </a:prstGeom>
              <a:solidFill>
                <a:srgbClr val="8FBF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C1D35292-8259-4BBE-A2C8-DFAA043EDB8C}"/>
                  </a:ext>
                </a:extLst>
              </p:cNvPr>
              <p:cNvSpPr/>
              <p:nvPr/>
            </p:nvSpPr>
            <p:spPr>
              <a:xfrm>
                <a:off x="6131194" y="1292942"/>
                <a:ext cx="120006" cy="120006"/>
              </a:xfrm>
              <a:prstGeom prst="ellipse">
                <a:avLst/>
              </a:prstGeom>
              <a:solidFill>
                <a:srgbClr val="999B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618992E9-1627-4E9C-8BC6-F270729ED003}"/>
                  </a:ext>
                </a:extLst>
              </p:cNvPr>
              <p:cNvSpPr/>
              <p:nvPr/>
            </p:nvSpPr>
            <p:spPr>
              <a:xfrm>
                <a:off x="6329328" y="1292942"/>
                <a:ext cx="120006" cy="120006"/>
              </a:xfrm>
              <a:prstGeom prst="ellipse">
                <a:avLst/>
              </a:prstGeom>
              <a:solidFill>
                <a:srgbClr val="2D2D2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F8E6ABC2-BEA2-45BA-B28D-43AF43B29E4C}"/>
                  </a:ext>
                </a:extLst>
              </p:cNvPr>
              <p:cNvSpPr/>
              <p:nvPr/>
            </p:nvSpPr>
            <p:spPr>
              <a:xfrm>
                <a:off x="6527462" y="1288104"/>
                <a:ext cx="120006" cy="120006"/>
              </a:xfrm>
              <a:prstGeom prst="ellipse">
                <a:avLst/>
              </a:prstGeom>
              <a:solidFill>
                <a:srgbClr val="1E399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566D2B1E-B74C-4194-A1E3-A7112A8A40BF}"/>
                  </a:ext>
                </a:extLst>
              </p:cNvPr>
              <p:cNvSpPr/>
              <p:nvPr/>
            </p:nvSpPr>
            <p:spPr>
              <a:xfrm>
                <a:off x="6725598" y="1288104"/>
                <a:ext cx="120006" cy="120006"/>
              </a:xfrm>
              <a:prstGeom prst="ellipse">
                <a:avLst/>
              </a:prstGeom>
              <a:solidFill>
                <a:srgbClr val="EDEDED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3" name="Дуга 72">
            <a:extLst>
              <a:ext uri="{FF2B5EF4-FFF2-40B4-BE49-F238E27FC236}">
                <a16:creationId xmlns:a16="http://schemas.microsoft.com/office/drawing/2014/main" id="{6B5CD85A-EE9C-4F78-847C-22772C5C57DE}"/>
              </a:ext>
            </a:extLst>
          </p:cNvPr>
          <p:cNvSpPr/>
          <p:nvPr/>
        </p:nvSpPr>
        <p:spPr>
          <a:xfrm rot="20189411" flipV="1">
            <a:off x="2165362" y="5673558"/>
            <a:ext cx="988235" cy="988235"/>
          </a:xfrm>
          <a:prstGeom prst="arc">
            <a:avLst>
              <a:gd name="adj1" fmla="val 12719498"/>
              <a:gd name="adj2" fmla="val 17444162"/>
            </a:avLst>
          </a:prstGeom>
          <a:ln w="3175">
            <a:solidFill>
              <a:schemeClr val="bg2">
                <a:lumMod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9525">
                <a:solidFill>
                  <a:schemeClr val="tx1"/>
                </a:solidFill>
                <a:headEnd type="triangle"/>
              </a:ln>
            </a:endParaRPr>
          </a:p>
        </p:txBody>
      </p:sp>
      <p:sp>
        <p:nvSpPr>
          <p:cNvPr id="74" name="Дуга 73">
            <a:extLst>
              <a:ext uri="{FF2B5EF4-FFF2-40B4-BE49-F238E27FC236}">
                <a16:creationId xmlns:a16="http://schemas.microsoft.com/office/drawing/2014/main" id="{1913CA8E-7908-4218-A4A8-99D7C230C253}"/>
              </a:ext>
            </a:extLst>
          </p:cNvPr>
          <p:cNvSpPr/>
          <p:nvPr/>
        </p:nvSpPr>
        <p:spPr>
          <a:xfrm rot="13114069" flipV="1">
            <a:off x="4109681" y="3671281"/>
            <a:ext cx="988235" cy="988235"/>
          </a:xfrm>
          <a:prstGeom prst="arc">
            <a:avLst>
              <a:gd name="adj1" fmla="val 12719498"/>
              <a:gd name="adj2" fmla="val 17444162"/>
            </a:avLst>
          </a:prstGeom>
          <a:ln w="3175">
            <a:solidFill>
              <a:schemeClr val="bg2">
                <a:lumMod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9525">
                <a:solidFill>
                  <a:schemeClr val="tx1"/>
                </a:solidFill>
                <a:headEnd type="triangle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1650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849675A2-C715-4881-8A1F-984BB671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" t="39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B2B130-3454-4B2D-B549-500E15AAC4A8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988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5988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специалиста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FA18436-64DC-449B-A5F8-43835D1B0532}"/>
              </a:ext>
            </a:extLst>
          </p:cNvPr>
          <p:cNvGrpSpPr/>
          <p:nvPr/>
        </p:nvGrpSpPr>
        <p:grpSpPr>
          <a:xfrm>
            <a:off x="6951684" y="2570182"/>
            <a:ext cx="2078946" cy="1717635"/>
            <a:chOff x="257854" y="2885761"/>
            <a:chExt cx="2078946" cy="171763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B499E78-9B92-4551-8451-610C7B1ED073}"/>
                </a:ext>
              </a:extLst>
            </p:cNvPr>
            <p:cNvGrpSpPr/>
            <p:nvPr/>
          </p:nvGrpSpPr>
          <p:grpSpPr>
            <a:xfrm>
              <a:off x="257854" y="2885761"/>
              <a:ext cx="2078946" cy="1477513"/>
              <a:chOff x="422625" y="5179942"/>
              <a:chExt cx="2078946" cy="1477513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8885A275-D997-4589-A025-888333B49B4A}"/>
                  </a:ext>
                </a:extLst>
              </p:cNvPr>
              <p:cNvGrpSpPr/>
              <p:nvPr/>
            </p:nvGrpSpPr>
            <p:grpSpPr>
              <a:xfrm>
                <a:off x="422625" y="5179942"/>
                <a:ext cx="2078946" cy="1477513"/>
                <a:chOff x="4981871" y="4567017"/>
                <a:chExt cx="2078946" cy="1477513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3CD92C-8A84-4DF9-BC34-40E2FF7989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567017"/>
                  <a:ext cx="1007502" cy="312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altLang="ru-RU" sz="1100" dirty="0">
                      <a:latin typeface="Verdana" panose="020B0604030504040204" pitchFamily="34" charset="0"/>
                    </a:rPr>
                    <a:t>11578.02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2CAF87D-6BB2-49B1-8EE1-9775A5B067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1871" y="4808037"/>
                  <a:ext cx="2078946" cy="865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1200" b="1" dirty="0"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Ручка металлическая шариковая «</a:t>
                  </a:r>
                  <a:r>
                    <a:rPr lang="ru-RU" sz="1200" b="1" dirty="0" err="1"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Legend</a:t>
                  </a:r>
                  <a:r>
                    <a:rPr lang="ru-RU" sz="1200" b="1" dirty="0"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ru-RU" sz="1200" b="1" dirty="0" err="1"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Gum</a:t>
                  </a:r>
                  <a:r>
                    <a:rPr lang="ru-RU" sz="1200" b="1" dirty="0"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» </a:t>
                  </a:r>
                  <a:r>
                    <a:rPr lang="ru-RU" sz="1200" b="1" dirty="0" err="1">
                      <a:latin typeface="Verdana" panose="020B060403050404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soft-touch</a:t>
                  </a:r>
                  <a:endPara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6CB5D8-D3D9-4849-ACD5-ED33C1B21A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82123" y="5736753"/>
                  <a:ext cx="1164774" cy="307777"/>
                </a:xfrm>
                <a:prstGeom prst="rect">
                  <a:avLst/>
                </a:prstGeom>
                <a:solidFill>
                  <a:srgbClr val="5EBA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altLang="ru-RU" sz="14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71</a:t>
                  </a:r>
                  <a:r>
                    <a:rPr lang="en-US" altLang="ru-RU" sz="14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 </a:t>
                  </a:r>
                  <a:r>
                    <a:rPr lang="ru-RU" altLang="ru-RU" sz="1400" baseline="300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10</a:t>
                  </a:r>
                  <a:r>
                    <a:rPr lang="en-US" altLang="ru-RU" sz="14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 </a:t>
                  </a:r>
                  <a:r>
                    <a:rPr lang="ru-RU" altLang="ru-RU" sz="14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1400" dirty="0">
                    <a:solidFill>
                      <a:srgbClr val="FF0000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29E291D7-261E-4BE9-97C3-3F301C4F26D2}"/>
                  </a:ext>
                </a:extLst>
              </p:cNvPr>
              <p:cNvGrpSpPr/>
              <p:nvPr/>
            </p:nvGrpSpPr>
            <p:grpSpPr>
              <a:xfrm>
                <a:off x="1105498" y="5300956"/>
                <a:ext cx="508320" cy="318720"/>
                <a:chOff x="1105498" y="5300956"/>
                <a:chExt cx="508320" cy="318720"/>
              </a:xfrm>
            </p:grpSpPr>
            <p:sp>
              <p:nvSpPr>
                <p:cNvPr id="10" name="Овал 9">
                  <a:extLst>
                    <a:ext uri="{FF2B5EF4-FFF2-40B4-BE49-F238E27FC236}">
                      <a16:creationId xmlns:a16="http://schemas.microsoft.com/office/drawing/2014/main" id="{E4FA9967-3CF0-49A8-88A6-7812E83311F1}"/>
                    </a:ext>
                  </a:extLst>
                </p:cNvPr>
                <p:cNvSpPr/>
                <p:nvPr/>
              </p:nvSpPr>
              <p:spPr>
                <a:xfrm>
                  <a:off x="1294029" y="5300956"/>
                  <a:ext cx="120006" cy="120006"/>
                </a:xfrm>
                <a:prstGeom prst="ellipse">
                  <a:avLst/>
                </a:prstGeom>
                <a:solidFill>
                  <a:srgbClr val="2659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Овал 10">
                  <a:extLst>
                    <a:ext uri="{FF2B5EF4-FFF2-40B4-BE49-F238E27FC236}">
                      <a16:creationId xmlns:a16="http://schemas.microsoft.com/office/drawing/2014/main" id="{452EF963-837E-48E9-BBC7-4E389911599D}"/>
                    </a:ext>
                  </a:extLst>
                </p:cNvPr>
                <p:cNvSpPr/>
                <p:nvPr/>
              </p:nvSpPr>
              <p:spPr>
                <a:xfrm>
                  <a:off x="1490840" y="5300956"/>
                  <a:ext cx="120006" cy="120006"/>
                </a:xfrm>
                <a:prstGeom prst="ellipse">
                  <a:avLst/>
                </a:prstGeom>
                <a:solidFill>
                  <a:srgbClr val="2F2F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Овал 11">
                  <a:extLst>
                    <a:ext uri="{FF2B5EF4-FFF2-40B4-BE49-F238E27FC236}">
                      <a16:creationId xmlns:a16="http://schemas.microsoft.com/office/drawing/2014/main" id="{BB36EBF1-881D-4EE8-B705-DA9D9FEA7A42}"/>
                    </a:ext>
                  </a:extLst>
                </p:cNvPr>
                <p:cNvSpPr/>
                <p:nvPr/>
              </p:nvSpPr>
              <p:spPr>
                <a:xfrm>
                  <a:off x="1105498" y="5499670"/>
                  <a:ext cx="120006" cy="120006"/>
                </a:xfrm>
                <a:prstGeom prst="ellipse">
                  <a:avLst/>
                </a:prstGeom>
                <a:solidFill>
                  <a:srgbClr val="AF1B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Овал 16">
                  <a:extLst>
                    <a:ext uri="{FF2B5EF4-FFF2-40B4-BE49-F238E27FC236}">
                      <a16:creationId xmlns:a16="http://schemas.microsoft.com/office/drawing/2014/main" id="{FA7F7567-68C4-4E07-BF6A-A7955F7D1CD3}"/>
                    </a:ext>
                  </a:extLst>
                </p:cNvPr>
                <p:cNvSpPr/>
                <p:nvPr/>
              </p:nvSpPr>
              <p:spPr>
                <a:xfrm>
                  <a:off x="1299655" y="5499670"/>
                  <a:ext cx="120006" cy="120006"/>
                </a:xfrm>
                <a:prstGeom prst="ellipse">
                  <a:avLst/>
                </a:prstGeom>
                <a:solidFill>
                  <a:srgbClr val="E9E9E9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Овал 17">
                  <a:extLst>
                    <a:ext uri="{FF2B5EF4-FFF2-40B4-BE49-F238E27FC236}">
                      <a16:creationId xmlns:a16="http://schemas.microsoft.com/office/drawing/2014/main" id="{3074852F-AC5B-4C3D-BCC9-14BF11D8F45E}"/>
                    </a:ext>
                  </a:extLst>
                </p:cNvPr>
                <p:cNvSpPr/>
                <p:nvPr/>
              </p:nvSpPr>
              <p:spPr>
                <a:xfrm>
                  <a:off x="1493812" y="5496525"/>
                  <a:ext cx="120006" cy="120006"/>
                </a:xfrm>
                <a:prstGeom prst="ellipse">
                  <a:avLst/>
                </a:prstGeom>
                <a:solidFill>
                  <a:srgbClr val="7537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90A5D4-1719-4ED3-ADF7-6680F206D93E}"/>
                </a:ext>
              </a:extLst>
            </p:cNvPr>
            <p:cNvSpPr txBox="1"/>
            <p:nvPr/>
          </p:nvSpPr>
          <p:spPr>
            <a:xfrm>
              <a:off x="285840" y="4357175"/>
              <a:ext cx="130930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000" dirty="0">
                  <a:latin typeface="Verdana" panose="020B0604030504040204" pitchFamily="34" charset="0"/>
                </a:rPr>
                <a:t>Еще +7 цветов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31D1679-4841-4A4F-9D5B-95D58412D6A6}"/>
              </a:ext>
            </a:extLst>
          </p:cNvPr>
          <p:cNvGrpSpPr/>
          <p:nvPr/>
        </p:nvGrpSpPr>
        <p:grpSpPr>
          <a:xfrm>
            <a:off x="2166559" y="5550273"/>
            <a:ext cx="2495318" cy="1253574"/>
            <a:chOff x="422625" y="5179942"/>
            <a:chExt cx="2495318" cy="1253574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24EA9A0C-9CD8-45CA-90A7-5F8F8275180F}"/>
                </a:ext>
              </a:extLst>
            </p:cNvPr>
            <p:cNvGrpSpPr/>
            <p:nvPr/>
          </p:nvGrpSpPr>
          <p:grpSpPr>
            <a:xfrm>
              <a:off x="422625" y="5179942"/>
              <a:ext cx="2495318" cy="1253574"/>
              <a:chOff x="4981871" y="4567017"/>
              <a:chExt cx="2495318" cy="125357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3EA325-0EB0-4400-A4A7-5FE2961A49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781146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ABB9849-C449-4F0D-82AC-38FC2E00FA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495318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Блокнот А5 «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Magnet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r>
                  <a:rPr lang="ru-RU" sz="1200" b="1" dirty="0" err="1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soft-touch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с магнитным держателем для ручки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056146F-BA0F-4B41-AB72-08BF0DED91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512814"/>
                <a:ext cx="130930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535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19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6C6224D0-2E2A-4DE7-B33C-445F80F04FA6}"/>
                </a:ext>
              </a:extLst>
            </p:cNvPr>
            <p:cNvGrpSpPr/>
            <p:nvPr/>
          </p:nvGrpSpPr>
          <p:grpSpPr>
            <a:xfrm>
              <a:off x="1144738" y="5296762"/>
              <a:ext cx="1329318" cy="124200"/>
              <a:chOff x="1144738" y="5296762"/>
              <a:chExt cx="1329318" cy="124200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F541E2EA-3213-4F5B-8197-C3C5F67622A6}"/>
                  </a:ext>
                </a:extLst>
              </p:cNvPr>
              <p:cNvSpPr/>
              <p:nvPr/>
            </p:nvSpPr>
            <p:spPr>
              <a:xfrm>
                <a:off x="1144738" y="5300956"/>
                <a:ext cx="120006" cy="120006"/>
              </a:xfrm>
              <a:prstGeom prst="ellipse">
                <a:avLst/>
              </a:prstGeom>
              <a:solidFill>
                <a:srgbClr val="EDEDED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E04B3AAA-16F4-419B-9FE0-922AC5916F00}"/>
                  </a:ext>
                </a:extLst>
              </p:cNvPr>
              <p:cNvSpPr/>
              <p:nvPr/>
            </p:nvSpPr>
            <p:spPr>
              <a:xfrm>
                <a:off x="1341549" y="5300956"/>
                <a:ext cx="120006" cy="120006"/>
              </a:xfrm>
              <a:prstGeom prst="ellipse">
                <a:avLst/>
              </a:prstGeom>
              <a:solidFill>
                <a:srgbClr val="7B7B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027173BB-785C-478E-918C-98CB8C3DCCB7}"/>
                  </a:ext>
                </a:extLst>
              </p:cNvPr>
              <p:cNvSpPr/>
              <p:nvPr/>
            </p:nvSpPr>
            <p:spPr>
              <a:xfrm>
                <a:off x="1538360" y="5300956"/>
                <a:ext cx="120006" cy="120006"/>
              </a:xfrm>
              <a:prstGeom prst="ellipse">
                <a:avLst/>
              </a:prstGeom>
              <a:solidFill>
                <a:srgbClr val="2C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EFCE26F8-38FF-456A-942B-2EB38FC1E9C3}"/>
                  </a:ext>
                </a:extLst>
              </p:cNvPr>
              <p:cNvSpPr/>
              <p:nvPr/>
            </p:nvSpPr>
            <p:spPr>
              <a:xfrm>
                <a:off x="1760999" y="5296762"/>
                <a:ext cx="120006" cy="120006"/>
              </a:xfrm>
              <a:prstGeom prst="ellipse">
                <a:avLst/>
              </a:prstGeom>
              <a:solidFill>
                <a:srgbClr val="FB7947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636599E3-61AE-400B-928B-74F6D8B8AD6F}"/>
                  </a:ext>
                </a:extLst>
              </p:cNvPr>
              <p:cNvSpPr/>
              <p:nvPr/>
            </p:nvSpPr>
            <p:spPr>
              <a:xfrm>
                <a:off x="1957810" y="5296762"/>
                <a:ext cx="120006" cy="120006"/>
              </a:xfrm>
              <a:prstGeom prst="ellipse">
                <a:avLst/>
              </a:prstGeom>
              <a:solidFill>
                <a:srgbClr val="C93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13C03132-4478-40E0-984C-5F64D445F4E4}"/>
                  </a:ext>
                </a:extLst>
              </p:cNvPr>
              <p:cNvSpPr/>
              <p:nvPr/>
            </p:nvSpPr>
            <p:spPr>
              <a:xfrm>
                <a:off x="2157239" y="5296762"/>
                <a:ext cx="120006" cy="120006"/>
              </a:xfrm>
              <a:prstGeom prst="ellipse">
                <a:avLst/>
              </a:prstGeom>
              <a:solidFill>
                <a:srgbClr val="96B62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A798D3C8-56C2-4BE7-9F0E-A654529D42DA}"/>
                  </a:ext>
                </a:extLst>
              </p:cNvPr>
              <p:cNvSpPr/>
              <p:nvPr/>
            </p:nvSpPr>
            <p:spPr>
              <a:xfrm>
                <a:off x="2354050" y="5296762"/>
                <a:ext cx="120006" cy="120006"/>
              </a:xfrm>
              <a:prstGeom prst="ellipse">
                <a:avLst/>
              </a:prstGeom>
              <a:solidFill>
                <a:srgbClr val="213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CAA8081-9030-4B4A-83D0-BFE51CB8F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445" y="2801420"/>
            <a:ext cx="792000" cy="507972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B6472D-A520-4CB3-B6BC-17E2C076F2F7}"/>
              </a:ext>
            </a:extLst>
          </p:cNvPr>
          <p:cNvGrpSpPr/>
          <p:nvPr/>
        </p:nvGrpSpPr>
        <p:grpSpPr>
          <a:xfrm>
            <a:off x="74139" y="1655780"/>
            <a:ext cx="1691653" cy="1034118"/>
            <a:chOff x="422625" y="5179942"/>
            <a:chExt cx="1691653" cy="1034118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99C7BB70-54C8-45C2-86CF-5672F5DBD85C}"/>
                </a:ext>
              </a:extLst>
            </p:cNvPr>
            <p:cNvGrpSpPr/>
            <p:nvPr/>
          </p:nvGrpSpPr>
          <p:grpSpPr>
            <a:xfrm>
              <a:off x="422625" y="5179942"/>
              <a:ext cx="1691653" cy="1034118"/>
              <a:chOff x="4981871" y="4567017"/>
              <a:chExt cx="1691653" cy="1034118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5F293F2-8E13-4474-B029-65CB90CB0E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933967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7DF549A-C8C1-4279-BF03-487D1CA7F9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691653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 на пояс «</a:t>
                </a:r>
                <a:r>
                  <a:rPr lang="en-US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Freedom»</a:t>
                </a:r>
                <a:endParaRPr lang="ru-RU" sz="1200" b="1" dirty="0"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64A4DF7-0908-45F1-B7A5-BF13B16134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293358"/>
                <a:ext cx="130930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181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C77C50AA-DDE2-4C44-8DB4-F8FFDF4F94C8}"/>
                </a:ext>
              </a:extLst>
            </p:cNvPr>
            <p:cNvGrpSpPr/>
            <p:nvPr/>
          </p:nvGrpSpPr>
          <p:grpSpPr>
            <a:xfrm>
              <a:off x="1205153" y="5296762"/>
              <a:ext cx="736267" cy="546178"/>
              <a:chOff x="1205153" y="5296762"/>
              <a:chExt cx="736267" cy="546178"/>
            </a:xfrm>
          </p:grpSpPr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9D6078A3-BF8B-49D0-8623-3C6F3D16794C}"/>
                  </a:ext>
                </a:extLst>
              </p:cNvPr>
              <p:cNvSpPr/>
              <p:nvPr/>
            </p:nvSpPr>
            <p:spPr>
              <a:xfrm>
                <a:off x="1205153" y="5300956"/>
                <a:ext cx="120006" cy="120006"/>
              </a:xfrm>
              <a:prstGeom prst="ellipse">
                <a:avLst/>
              </a:prstGeom>
              <a:solidFill>
                <a:srgbClr val="96969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DE9468CC-E86B-4483-ABCC-85FD63BDF505}"/>
                  </a:ext>
                </a:extLst>
              </p:cNvPr>
              <p:cNvSpPr/>
              <p:nvPr/>
            </p:nvSpPr>
            <p:spPr>
              <a:xfrm>
                <a:off x="1401964" y="5300956"/>
                <a:ext cx="120006" cy="120006"/>
              </a:xfrm>
              <a:prstGeom prst="ellipse">
                <a:avLst/>
              </a:prstGeom>
              <a:solidFill>
                <a:srgbClr val="3535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043BB989-0096-4A61-A86D-948CC63179FC}"/>
                  </a:ext>
                </a:extLst>
              </p:cNvPr>
              <p:cNvSpPr/>
              <p:nvPr/>
            </p:nvSpPr>
            <p:spPr>
              <a:xfrm>
                <a:off x="1598775" y="5300956"/>
                <a:ext cx="120006" cy="120006"/>
              </a:xfrm>
              <a:prstGeom prst="ellipse">
                <a:avLst/>
              </a:prstGeom>
              <a:solidFill>
                <a:srgbClr val="9F1E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B6C5B381-D07F-4E61-86AA-08E94A879261}"/>
                  </a:ext>
                </a:extLst>
              </p:cNvPr>
              <p:cNvSpPr/>
              <p:nvPr/>
            </p:nvSpPr>
            <p:spPr>
              <a:xfrm>
                <a:off x="1821414" y="5296762"/>
                <a:ext cx="120006" cy="120006"/>
              </a:xfrm>
              <a:prstGeom prst="ellipse">
                <a:avLst/>
              </a:prstGeom>
              <a:solidFill>
                <a:srgbClr val="DE472A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8A7F9640-516E-4689-A0D4-30D73659C9B4}"/>
                  </a:ext>
                </a:extLst>
              </p:cNvPr>
              <p:cNvSpPr/>
              <p:nvPr/>
            </p:nvSpPr>
            <p:spPr>
              <a:xfrm>
                <a:off x="1821414" y="5511945"/>
                <a:ext cx="120006" cy="120006"/>
              </a:xfrm>
              <a:prstGeom prst="ellipse">
                <a:avLst/>
              </a:prstGeom>
              <a:solidFill>
                <a:srgbClr val="A0BD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02CBA6F5-8CC7-4809-B204-401E996483A3}"/>
                  </a:ext>
                </a:extLst>
              </p:cNvPr>
              <p:cNvSpPr/>
              <p:nvPr/>
            </p:nvSpPr>
            <p:spPr>
              <a:xfrm>
                <a:off x="1598775" y="5713940"/>
                <a:ext cx="120006" cy="120006"/>
              </a:xfrm>
              <a:prstGeom prst="ellipse">
                <a:avLst/>
              </a:prstGeom>
              <a:solidFill>
                <a:srgbClr val="2B428D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44BD5942-9E5D-4561-B1CB-770DC35432F0}"/>
                  </a:ext>
                </a:extLst>
              </p:cNvPr>
              <p:cNvSpPr/>
              <p:nvPr/>
            </p:nvSpPr>
            <p:spPr>
              <a:xfrm>
                <a:off x="1821414" y="5722934"/>
                <a:ext cx="120006" cy="120006"/>
              </a:xfrm>
              <a:prstGeom prst="ellipse">
                <a:avLst/>
              </a:prstGeom>
              <a:solidFill>
                <a:srgbClr val="9517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C5AC484-89B7-428E-AA2D-6D6068F1D2FD}"/>
              </a:ext>
            </a:extLst>
          </p:cNvPr>
          <p:cNvGrpSpPr/>
          <p:nvPr/>
        </p:nvGrpSpPr>
        <p:grpSpPr>
          <a:xfrm>
            <a:off x="4366546" y="929310"/>
            <a:ext cx="1998324" cy="843290"/>
            <a:chOff x="6687468" y="2609722"/>
            <a:chExt cx="1998324" cy="843290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70B0578E-423B-4A3B-9195-5B37172F19E0}"/>
                </a:ext>
              </a:extLst>
            </p:cNvPr>
            <p:cNvGrpSpPr/>
            <p:nvPr/>
          </p:nvGrpSpPr>
          <p:grpSpPr>
            <a:xfrm>
              <a:off x="6687468" y="2609722"/>
              <a:ext cx="1998324" cy="843290"/>
              <a:chOff x="4981871" y="4567017"/>
              <a:chExt cx="1998324" cy="843290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81A8444-4076-476C-80A7-BB0AE8036D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10403800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0576F56-8168-4B7A-A1BB-9FDE3FF04C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98324" cy="272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Рулетка «</a:t>
                </a:r>
                <a:r>
                  <a:rPr lang="en-US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Clark», 3</a:t>
                </a:r>
                <a:r>
                  <a:rPr lang="ru-RU" sz="1200" b="1" dirty="0"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0D1B556-2BDA-424A-8710-6B5CA0CCB6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02530"/>
                <a:ext cx="1300535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309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98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03AC784B-934C-47C8-89AF-83DF26F89BCA}"/>
                </a:ext>
              </a:extLst>
            </p:cNvPr>
            <p:cNvGrpSpPr/>
            <p:nvPr/>
          </p:nvGrpSpPr>
          <p:grpSpPr>
            <a:xfrm>
              <a:off x="7557408" y="2728639"/>
              <a:ext cx="325426" cy="120006"/>
              <a:chOff x="7557408" y="2728639"/>
              <a:chExt cx="325426" cy="120006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77C2BCA8-708D-47C6-96D6-436632E09302}"/>
                  </a:ext>
                </a:extLst>
              </p:cNvPr>
              <p:cNvSpPr/>
              <p:nvPr/>
            </p:nvSpPr>
            <p:spPr>
              <a:xfrm>
                <a:off x="7557408" y="2728639"/>
                <a:ext cx="120006" cy="120006"/>
              </a:xfrm>
              <a:prstGeom prst="ellipse">
                <a:avLst/>
              </a:prstGeom>
              <a:solidFill>
                <a:srgbClr val="969696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448503C3-776D-494E-A597-75FFE8B4179E}"/>
                  </a:ext>
                </a:extLst>
              </p:cNvPr>
              <p:cNvSpPr/>
              <p:nvPr/>
            </p:nvSpPr>
            <p:spPr>
              <a:xfrm>
                <a:off x="7762828" y="2728639"/>
                <a:ext cx="120006" cy="120006"/>
              </a:xfrm>
              <a:prstGeom prst="ellipse">
                <a:avLst/>
              </a:prstGeom>
              <a:solidFill>
                <a:srgbClr val="FFD1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AFAAB65-082F-4D86-BC61-3F69C3BF2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8630" y="4096355"/>
            <a:ext cx="792000" cy="507972"/>
          </a:xfrm>
          <a:prstGeom prst="rect">
            <a:avLst/>
          </a:prstGeom>
        </p:spPr>
      </p:pic>
      <p:sp>
        <p:nvSpPr>
          <p:cNvPr id="87" name="Дуга 86">
            <a:extLst>
              <a:ext uri="{FF2B5EF4-FFF2-40B4-BE49-F238E27FC236}">
                <a16:creationId xmlns:a16="http://schemas.microsoft.com/office/drawing/2014/main" id="{B15C891D-FCF4-4342-839B-DB3C068731BE}"/>
              </a:ext>
            </a:extLst>
          </p:cNvPr>
          <p:cNvSpPr/>
          <p:nvPr/>
        </p:nvSpPr>
        <p:spPr>
          <a:xfrm rot="16440895" flipV="1">
            <a:off x="3742545" y="5388034"/>
            <a:ext cx="988235" cy="988235"/>
          </a:xfrm>
          <a:prstGeom prst="arc">
            <a:avLst>
              <a:gd name="adj1" fmla="val 12719498"/>
              <a:gd name="adj2" fmla="val 16417070"/>
            </a:avLst>
          </a:prstGeom>
          <a:ln w="3175">
            <a:solidFill>
              <a:schemeClr val="bg2">
                <a:lumMod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9525">
                <a:solidFill>
                  <a:schemeClr val="tx1"/>
                </a:solidFill>
                <a:headEnd type="triangle"/>
              </a:ln>
            </a:endParaRPr>
          </a:p>
        </p:txBody>
      </p:sp>
      <p:sp>
        <p:nvSpPr>
          <p:cNvPr id="88" name="Дуга 87">
            <a:extLst>
              <a:ext uri="{FF2B5EF4-FFF2-40B4-BE49-F238E27FC236}">
                <a16:creationId xmlns:a16="http://schemas.microsoft.com/office/drawing/2014/main" id="{359ED88A-B69C-45EA-91AA-8FBF70A63CFE}"/>
              </a:ext>
            </a:extLst>
          </p:cNvPr>
          <p:cNvSpPr/>
          <p:nvPr/>
        </p:nvSpPr>
        <p:spPr>
          <a:xfrm rot="19144053">
            <a:off x="6521687" y="3621888"/>
            <a:ext cx="988235" cy="988235"/>
          </a:xfrm>
          <a:prstGeom prst="arc">
            <a:avLst>
              <a:gd name="adj1" fmla="val 13785756"/>
              <a:gd name="adj2" fmla="val 17444162"/>
            </a:avLst>
          </a:prstGeom>
          <a:ln w="3175">
            <a:solidFill>
              <a:schemeClr val="bg2">
                <a:lumMod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9525">
                <a:solidFill>
                  <a:schemeClr val="tx1"/>
                </a:solidFill>
                <a:headEnd type="triangle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43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154EB07-59AB-48F1-B10E-0D5160DDA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8636" r="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CF79B21-2BA3-4258-B82B-7D6E5E1C051E}"/>
              </a:ext>
            </a:extLst>
          </p:cNvPr>
          <p:cNvGrpSpPr/>
          <p:nvPr/>
        </p:nvGrpSpPr>
        <p:grpSpPr>
          <a:xfrm>
            <a:off x="163178" y="3498650"/>
            <a:ext cx="2320971" cy="1262740"/>
            <a:chOff x="306662" y="1902470"/>
            <a:chExt cx="2320971" cy="1262740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7D551EB-1B08-42FC-9026-F2C9B35DC27C}"/>
                </a:ext>
              </a:extLst>
            </p:cNvPr>
            <p:cNvGrpSpPr/>
            <p:nvPr/>
          </p:nvGrpSpPr>
          <p:grpSpPr>
            <a:xfrm>
              <a:off x="306662" y="1902470"/>
              <a:ext cx="2320971" cy="1262740"/>
              <a:chOff x="4981870" y="4567017"/>
              <a:chExt cx="2320971" cy="126274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ED03FB-8A3F-43B7-A4CF-9E86707B8C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10057605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5AFAE4-15B4-4A9F-9DA6-10EAE05C5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521980"/>
                <a:ext cx="1167886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307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15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CE57F2C-F4FA-4709-8262-F9D5C72CDC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320971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Стакан из пшеничного соломенного </a:t>
                </a:r>
                <a:b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волокна «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Oka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273FD791-80CA-43AA-9839-05BBF991AE23}"/>
                </a:ext>
              </a:extLst>
            </p:cNvPr>
            <p:cNvGrpSpPr/>
            <p:nvPr/>
          </p:nvGrpSpPr>
          <p:grpSpPr>
            <a:xfrm>
              <a:off x="1188830" y="2011684"/>
              <a:ext cx="1308812" cy="124844"/>
              <a:chOff x="1188830" y="2011684"/>
              <a:chExt cx="1308812" cy="124844"/>
            </a:xfrm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1EC54CD3-F1DB-4DF2-92C6-68CE7D474848}"/>
                  </a:ext>
                </a:extLst>
              </p:cNvPr>
              <p:cNvSpPr/>
              <p:nvPr/>
            </p:nvSpPr>
            <p:spPr>
              <a:xfrm>
                <a:off x="1188830" y="2016522"/>
                <a:ext cx="120006" cy="120006"/>
              </a:xfrm>
              <a:prstGeom prst="ellipse">
                <a:avLst/>
              </a:prstGeom>
              <a:solidFill>
                <a:srgbClr val="75B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EA1D3875-6FFA-4EE4-AC44-4DB8F5705A9F}"/>
                  </a:ext>
                </a:extLst>
              </p:cNvPr>
              <p:cNvSpPr/>
              <p:nvPr/>
            </p:nvSpPr>
            <p:spPr>
              <a:xfrm>
                <a:off x="1386964" y="2016522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2F9B5CB6-B6C6-454C-A02C-361EB359A5A8}"/>
                  </a:ext>
                </a:extLst>
              </p:cNvPr>
              <p:cNvSpPr/>
              <p:nvPr/>
            </p:nvSpPr>
            <p:spPr>
              <a:xfrm>
                <a:off x="1585098" y="2016522"/>
                <a:ext cx="120006" cy="120006"/>
              </a:xfrm>
              <a:prstGeom prst="ellipse">
                <a:avLst/>
              </a:prstGeom>
              <a:solidFill>
                <a:srgbClr val="1314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B8530BED-A8A1-46BF-AC1B-ABC45DDD302E}"/>
                  </a:ext>
                </a:extLst>
              </p:cNvPr>
              <p:cNvSpPr/>
              <p:nvPr/>
            </p:nvSpPr>
            <p:spPr>
              <a:xfrm>
                <a:off x="1783232" y="2016522"/>
                <a:ext cx="120006" cy="120006"/>
              </a:xfrm>
              <a:prstGeom prst="ellipse">
                <a:avLst/>
              </a:prstGeom>
              <a:solidFill>
                <a:srgbClr val="031A6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4B82C56B-9B22-4DE1-883B-347C558A10C5}"/>
                  </a:ext>
                </a:extLst>
              </p:cNvPr>
              <p:cNvSpPr/>
              <p:nvPr/>
            </p:nvSpPr>
            <p:spPr>
              <a:xfrm>
                <a:off x="1981366" y="2016522"/>
                <a:ext cx="120006" cy="120006"/>
              </a:xfrm>
              <a:prstGeom prst="ellipse">
                <a:avLst/>
              </a:prstGeom>
              <a:solidFill>
                <a:srgbClr val="A3A09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04EDBA09-29D2-476A-BE7D-F6E1F283FA59}"/>
                  </a:ext>
                </a:extLst>
              </p:cNvPr>
              <p:cNvSpPr/>
              <p:nvPr/>
            </p:nvSpPr>
            <p:spPr>
              <a:xfrm>
                <a:off x="2179500" y="2011684"/>
                <a:ext cx="120006" cy="120006"/>
              </a:xfrm>
              <a:prstGeom prst="ellipse">
                <a:avLst/>
              </a:prstGeom>
              <a:solidFill>
                <a:srgbClr val="C3808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1AE5B94B-9CC6-4A99-AB59-FD7CB9DEF935}"/>
                  </a:ext>
                </a:extLst>
              </p:cNvPr>
              <p:cNvSpPr/>
              <p:nvPr/>
            </p:nvSpPr>
            <p:spPr>
              <a:xfrm>
                <a:off x="2377636" y="2011684"/>
                <a:ext cx="120006" cy="120006"/>
              </a:xfrm>
              <a:prstGeom prst="ellipse">
                <a:avLst/>
              </a:prstGeom>
              <a:solidFill>
                <a:srgbClr val="81AB9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2864EF3-4046-49DC-B8E1-704AECEAFCAE}"/>
              </a:ext>
            </a:extLst>
          </p:cNvPr>
          <p:cNvGrpSpPr/>
          <p:nvPr/>
        </p:nvGrpSpPr>
        <p:grpSpPr>
          <a:xfrm>
            <a:off x="3788021" y="5262501"/>
            <a:ext cx="2587927" cy="1262740"/>
            <a:chOff x="4981870" y="4567017"/>
            <a:chExt cx="2587927" cy="126274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49572A-0A27-4C12-9F64-C60FD4F59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591070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CBE3A0-A6A9-4679-BE39-1E4098B59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21980"/>
              <a:ext cx="1385950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1 238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14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2F9C06-7E29-47F8-B1AF-DA94DB041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587927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Внешний аккумулятор «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Wheatty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из пшеничной соломы, 5000 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mAh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AF24432-D41B-4CE3-88C1-E3D2F3E1C886}"/>
              </a:ext>
            </a:extLst>
          </p:cNvPr>
          <p:cNvGrpSpPr/>
          <p:nvPr/>
        </p:nvGrpSpPr>
        <p:grpSpPr>
          <a:xfrm>
            <a:off x="6503897" y="5263970"/>
            <a:ext cx="2429415" cy="1458050"/>
            <a:chOff x="4981870" y="4567017"/>
            <a:chExt cx="2429415" cy="145805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7CA32E-9484-4C1C-9C6D-1274E116E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1143033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B9AD80-6D8D-4F2B-90A6-33F32F647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717290"/>
              <a:ext cx="1234834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287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65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345C88C-E646-4FA1-AC31-C990FEE2B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429415" cy="865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Блокнот А5 «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Toledo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M» </a:t>
              </a:r>
              <a:b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обложкой из пшеницы и пластика и шариковой ручкой</a:t>
              </a:r>
            </a:p>
          </p:txBody>
        </p: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4D24CF2-E667-4FDF-A156-74123251134F}"/>
              </a:ext>
            </a:extLst>
          </p:cNvPr>
          <p:cNvSpPr/>
          <p:nvPr/>
        </p:nvSpPr>
        <p:spPr>
          <a:xfrm>
            <a:off x="1" y="390617"/>
            <a:ext cx="3932808" cy="506028"/>
          </a:xfrm>
          <a:prstGeom prst="rect">
            <a:avLst/>
          </a:prstGeom>
          <a:solidFill>
            <a:srgbClr val="656D78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67556-E1B8-47BC-9DF4-9A1443B9E061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8EFD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F8EFD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DD12D69-7E81-47A9-814A-9CC24955F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3593" y="1493063"/>
            <a:ext cx="792000" cy="5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1E37057-921F-48E3-ACB3-D7D34ACCD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 b="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617FD6-7ED1-4B9E-8770-1E3FBB59AFBB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C427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7C427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073DC75-8602-488C-83BB-2747D667550F}"/>
              </a:ext>
            </a:extLst>
          </p:cNvPr>
          <p:cNvGrpSpPr/>
          <p:nvPr/>
        </p:nvGrpSpPr>
        <p:grpSpPr>
          <a:xfrm>
            <a:off x="54596" y="3950243"/>
            <a:ext cx="2320971" cy="872123"/>
            <a:chOff x="306662" y="1902470"/>
            <a:chExt cx="2320971" cy="872123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3690902-2680-4AE2-86DD-0F00AAAABC64}"/>
                </a:ext>
              </a:extLst>
            </p:cNvPr>
            <p:cNvGrpSpPr/>
            <p:nvPr/>
          </p:nvGrpSpPr>
          <p:grpSpPr>
            <a:xfrm>
              <a:off x="306662" y="1902470"/>
              <a:ext cx="2320971" cy="872123"/>
              <a:chOff x="4981870" y="4567017"/>
              <a:chExt cx="2320971" cy="87212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4187BE-C8BB-4F47-ADA7-B3B03E78B7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11299403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9E644E-6C7C-49BB-944A-42B2EDB2B3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31363"/>
                <a:ext cx="1298190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692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51BD4C-B69B-4CD5-B424-A13E4DBDBA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320971" cy="272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Ланч-бокс «</a:t>
                </a:r>
                <a:r>
                  <a:rPr lang="en-US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Crave»</a:t>
                </a:r>
                <a:endPara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986D373-F710-41EC-9359-0B5E6A3C53ED}"/>
                </a:ext>
              </a:extLst>
            </p:cNvPr>
            <p:cNvGrpSpPr/>
            <p:nvPr/>
          </p:nvGrpSpPr>
          <p:grpSpPr>
            <a:xfrm>
              <a:off x="1188830" y="2016522"/>
              <a:ext cx="516274" cy="120006"/>
              <a:chOff x="1188830" y="2016522"/>
              <a:chExt cx="516274" cy="12000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BF1191D-D026-4A28-B50D-B00BA8F1F414}"/>
                  </a:ext>
                </a:extLst>
              </p:cNvPr>
              <p:cNvSpPr/>
              <p:nvPr/>
            </p:nvSpPr>
            <p:spPr>
              <a:xfrm>
                <a:off x="1188830" y="2016522"/>
                <a:ext cx="120006" cy="120006"/>
              </a:xfrm>
              <a:prstGeom prst="ellipse">
                <a:avLst/>
              </a:prstGeom>
              <a:solidFill>
                <a:srgbClr val="75B0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9A9273D6-82A9-40A9-BC1E-2B2CA70B95CF}"/>
                  </a:ext>
                </a:extLst>
              </p:cNvPr>
              <p:cNvSpPr/>
              <p:nvPr/>
            </p:nvSpPr>
            <p:spPr>
              <a:xfrm>
                <a:off x="1386964" y="2016522"/>
                <a:ext cx="120006" cy="120006"/>
              </a:xfrm>
              <a:prstGeom prst="ellipse">
                <a:avLst/>
              </a:prstGeom>
              <a:solidFill>
                <a:srgbClr val="E2DCCC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C8AC34C9-DE71-4D9B-AA89-159D107E2861}"/>
                  </a:ext>
                </a:extLst>
              </p:cNvPr>
              <p:cNvSpPr/>
              <p:nvPr/>
            </p:nvSpPr>
            <p:spPr>
              <a:xfrm>
                <a:off x="1585098" y="2016522"/>
                <a:ext cx="120006" cy="120006"/>
              </a:xfrm>
              <a:prstGeom prst="ellipse">
                <a:avLst/>
              </a:prstGeom>
              <a:solidFill>
                <a:srgbClr val="3C7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43274C7-CC73-4068-A731-B88199C54C9A}"/>
              </a:ext>
            </a:extLst>
          </p:cNvPr>
          <p:cNvGrpSpPr/>
          <p:nvPr/>
        </p:nvGrpSpPr>
        <p:grpSpPr>
          <a:xfrm>
            <a:off x="3400995" y="2467017"/>
            <a:ext cx="2342009" cy="1499347"/>
            <a:chOff x="5093263" y="4877822"/>
            <a:chExt cx="2342009" cy="1499347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F443D026-3FB2-48A0-8DD1-1283F353E842}"/>
                </a:ext>
              </a:extLst>
            </p:cNvPr>
            <p:cNvGrpSpPr/>
            <p:nvPr/>
          </p:nvGrpSpPr>
          <p:grpSpPr>
            <a:xfrm>
              <a:off x="5093263" y="4877822"/>
              <a:ext cx="2342009" cy="1033129"/>
              <a:chOff x="4981870" y="4567017"/>
              <a:chExt cx="2342009" cy="103312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A3BA93-B6D7-438A-A589-DC5226F0D5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875603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1652F60-F4C9-49D2-AB26-14E3B84268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292369"/>
                <a:ext cx="1298190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433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D3C403-83C6-436D-B881-497D9DA7D1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342009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Кружка из натуральных волокон «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Grain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4EAEA415-CF8C-43E4-8869-0647EF1E931F}"/>
                </a:ext>
              </a:extLst>
            </p:cNvPr>
            <p:cNvGrpSpPr/>
            <p:nvPr/>
          </p:nvGrpSpPr>
          <p:grpSpPr>
            <a:xfrm>
              <a:off x="5193515" y="6051423"/>
              <a:ext cx="916324" cy="325746"/>
              <a:chOff x="406914" y="3214614"/>
              <a:chExt cx="916324" cy="325746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E9AFB314-1EBD-4D6C-BD84-68B5A968383C}"/>
                  </a:ext>
                </a:extLst>
              </p:cNvPr>
              <p:cNvSpPr/>
              <p:nvPr/>
            </p:nvSpPr>
            <p:spPr>
              <a:xfrm>
                <a:off x="406914" y="3214614"/>
                <a:ext cx="120006" cy="120006"/>
              </a:xfrm>
              <a:prstGeom prst="ellipse">
                <a:avLst/>
              </a:prstGeom>
              <a:solidFill>
                <a:srgbClr val="94B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89E83896-B71F-4B83-B75B-7AD2D287F9C2}"/>
                  </a:ext>
                </a:extLst>
              </p:cNvPr>
              <p:cNvSpPr/>
              <p:nvPr/>
            </p:nvSpPr>
            <p:spPr>
              <a:xfrm>
                <a:off x="605048" y="3214614"/>
                <a:ext cx="120006" cy="120006"/>
              </a:xfrm>
              <a:prstGeom prst="ellipse">
                <a:avLst/>
              </a:prstGeom>
              <a:solidFill>
                <a:srgbClr val="C72C27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43826A21-3379-4379-BC8B-B8665C0F6D8A}"/>
                  </a:ext>
                </a:extLst>
              </p:cNvPr>
              <p:cNvSpPr/>
              <p:nvPr/>
            </p:nvSpPr>
            <p:spPr>
              <a:xfrm>
                <a:off x="803182" y="3214614"/>
                <a:ext cx="120006" cy="120006"/>
              </a:xfrm>
              <a:prstGeom prst="ellipse">
                <a:avLst/>
              </a:prstGeom>
              <a:solidFill>
                <a:srgbClr val="1C1D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E6F624EA-3DA7-4864-B48D-BADB11A1916B}"/>
                  </a:ext>
                </a:extLst>
              </p:cNvPr>
              <p:cNvSpPr/>
              <p:nvPr/>
            </p:nvSpPr>
            <p:spPr>
              <a:xfrm>
                <a:off x="1005098" y="3214614"/>
                <a:ext cx="120006" cy="120006"/>
              </a:xfrm>
              <a:prstGeom prst="ellipse">
                <a:avLst/>
              </a:prstGeom>
              <a:solidFill>
                <a:srgbClr val="F2642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F13ED3E0-39C7-4826-B8FE-90E19595C92F}"/>
                  </a:ext>
                </a:extLst>
              </p:cNvPr>
              <p:cNvSpPr/>
              <p:nvPr/>
            </p:nvSpPr>
            <p:spPr>
              <a:xfrm>
                <a:off x="1203232" y="3214614"/>
                <a:ext cx="120006" cy="120006"/>
              </a:xfrm>
              <a:prstGeom prst="ellipse">
                <a:avLst/>
              </a:prstGeom>
              <a:solidFill>
                <a:srgbClr val="458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6BBA5216-48BD-42FE-A348-C4EFB7CB84D8}"/>
                  </a:ext>
                </a:extLst>
              </p:cNvPr>
              <p:cNvSpPr/>
              <p:nvPr/>
            </p:nvSpPr>
            <p:spPr>
              <a:xfrm>
                <a:off x="412629" y="3420354"/>
                <a:ext cx="120006" cy="120006"/>
              </a:xfrm>
              <a:prstGeom prst="ellipse">
                <a:avLst/>
              </a:prstGeom>
              <a:solidFill>
                <a:srgbClr val="7373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C35899BE-96EB-46DC-A1BC-1E4C47BC2108}"/>
                  </a:ext>
                </a:extLst>
              </p:cNvPr>
              <p:cNvSpPr/>
              <p:nvPr/>
            </p:nvSpPr>
            <p:spPr>
              <a:xfrm>
                <a:off x="610763" y="3420354"/>
                <a:ext cx="120006" cy="120006"/>
              </a:xfrm>
              <a:prstGeom prst="ellipse">
                <a:avLst/>
              </a:prstGeom>
              <a:solidFill>
                <a:srgbClr val="7C427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D0463EB6-A0F3-4021-8DBC-0B2E1B95E229}"/>
                  </a:ext>
                </a:extLst>
              </p:cNvPr>
              <p:cNvSpPr/>
              <p:nvPr/>
            </p:nvSpPr>
            <p:spPr>
              <a:xfrm>
                <a:off x="808897" y="3420354"/>
                <a:ext cx="120006" cy="120006"/>
              </a:xfrm>
              <a:prstGeom prst="ellipse">
                <a:avLst/>
              </a:prstGeom>
              <a:solidFill>
                <a:srgbClr val="DEB2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6B1553DC-8CEA-49FB-BC93-928F7C0B7901}"/>
                  </a:ext>
                </a:extLst>
              </p:cNvPr>
              <p:cNvSpPr/>
              <p:nvPr/>
            </p:nvSpPr>
            <p:spPr>
              <a:xfrm>
                <a:off x="1010813" y="3420354"/>
                <a:ext cx="120006" cy="120006"/>
              </a:xfrm>
              <a:prstGeom prst="ellipse">
                <a:avLst/>
              </a:prstGeom>
              <a:solidFill>
                <a:srgbClr val="21212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E2DE506F-0265-4365-B81F-B38B439AF2EC}"/>
              </a:ext>
            </a:extLst>
          </p:cNvPr>
          <p:cNvGrpSpPr/>
          <p:nvPr/>
        </p:nvGrpSpPr>
        <p:grpSpPr>
          <a:xfrm>
            <a:off x="6999463" y="1400598"/>
            <a:ext cx="2222584" cy="1471252"/>
            <a:chOff x="4269122" y="1256184"/>
            <a:chExt cx="2222584" cy="1471252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A8BDA491-94DC-419B-A6BB-9B463D5F098A}"/>
                </a:ext>
              </a:extLst>
            </p:cNvPr>
            <p:cNvGrpSpPr/>
            <p:nvPr/>
          </p:nvGrpSpPr>
          <p:grpSpPr>
            <a:xfrm>
              <a:off x="4269122" y="1256184"/>
              <a:ext cx="2222584" cy="1236327"/>
              <a:chOff x="4981871" y="4567017"/>
              <a:chExt cx="2222584" cy="1236327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D6696BF-9123-42B9-81BD-834C99EE17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955133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CDE740-D390-43E9-9B7B-6A6D2009F0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495567"/>
                <a:ext cx="1199840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277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799A706-28AC-4B96-9E25-574002914F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222584" cy="667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Сумка для шопинга «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Twin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двухцветная из хлопка, 180 г/м2</a:t>
                </a:r>
              </a:p>
            </p:txBody>
          </p:sp>
        </p:grp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64EE04C3-8B19-46A4-B6C6-402B7840328A}"/>
                </a:ext>
              </a:extLst>
            </p:cNvPr>
            <p:cNvGrpSpPr/>
            <p:nvPr/>
          </p:nvGrpSpPr>
          <p:grpSpPr>
            <a:xfrm>
              <a:off x="4369373" y="2607430"/>
              <a:ext cx="916324" cy="120006"/>
              <a:chOff x="406914" y="3179824"/>
              <a:chExt cx="916324" cy="120006"/>
            </a:xfrm>
          </p:grpSpPr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60B5BDB4-270A-4F2A-8A96-FA54E3D726BF}"/>
                  </a:ext>
                </a:extLst>
              </p:cNvPr>
              <p:cNvSpPr/>
              <p:nvPr/>
            </p:nvSpPr>
            <p:spPr>
              <a:xfrm>
                <a:off x="406914" y="3179824"/>
                <a:ext cx="120006" cy="120006"/>
              </a:xfrm>
              <a:prstGeom prst="ellipse">
                <a:avLst/>
              </a:prstGeom>
              <a:solidFill>
                <a:srgbClr val="94B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777A7428-3127-4C02-A6C1-56D957B9C64C}"/>
                  </a:ext>
                </a:extLst>
              </p:cNvPr>
              <p:cNvSpPr/>
              <p:nvPr/>
            </p:nvSpPr>
            <p:spPr>
              <a:xfrm>
                <a:off x="605048" y="3179824"/>
                <a:ext cx="120006" cy="120006"/>
              </a:xfrm>
              <a:prstGeom prst="ellipse">
                <a:avLst/>
              </a:prstGeom>
              <a:solidFill>
                <a:srgbClr val="C72C27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9926ED1E-1348-40EC-ACDD-C2F188B02690}"/>
                  </a:ext>
                </a:extLst>
              </p:cNvPr>
              <p:cNvSpPr/>
              <p:nvPr/>
            </p:nvSpPr>
            <p:spPr>
              <a:xfrm>
                <a:off x="803182" y="3179824"/>
                <a:ext cx="120006" cy="120006"/>
              </a:xfrm>
              <a:prstGeom prst="ellipse">
                <a:avLst/>
              </a:prstGeom>
              <a:solidFill>
                <a:srgbClr val="1C1D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5D809343-2BF0-4DD9-AEC2-CDF49389F86F}"/>
                  </a:ext>
                </a:extLst>
              </p:cNvPr>
              <p:cNvSpPr/>
              <p:nvPr/>
            </p:nvSpPr>
            <p:spPr>
              <a:xfrm>
                <a:off x="1005098" y="3179824"/>
                <a:ext cx="120006" cy="120006"/>
              </a:xfrm>
              <a:prstGeom prst="ellipse">
                <a:avLst/>
              </a:prstGeom>
              <a:solidFill>
                <a:srgbClr val="F2642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34F3015F-B879-42CF-A014-74F5BA6CC36F}"/>
                  </a:ext>
                </a:extLst>
              </p:cNvPr>
              <p:cNvSpPr/>
              <p:nvPr/>
            </p:nvSpPr>
            <p:spPr>
              <a:xfrm>
                <a:off x="1203232" y="3179824"/>
                <a:ext cx="120006" cy="120006"/>
              </a:xfrm>
              <a:prstGeom prst="ellipse">
                <a:avLst/>
              </a:prstGeom>
              <a:solidFill>
                <a:srgbClr val="2C25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2218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8464812-828D-4698-B4A5-B27E82C3E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" r="11205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D63E4-1504-4568-9D04-75FAFCBE0D61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C427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7C427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9D89789-B9D4-4502-B64B-F1A82FB18227}"/>
              </a:ext>
            </a:extLst>
          </p:cNvPr>
          <p:cNvGrpSpPr/>
          <p:nvPr/>
        </p:nvGrpSpPr>
        <p:grpSpPr>
          <a:xfrm>
            <a:off x="5654137" y="1425740"/>
            <a:ext cx="2230395" cy="1258493"/>
            <a:chOff x="4981870" y="4567017"/>
            <a:chExt cx="2230395" cy="125849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8358E1-7FE2-40ED-A3F7-656DCA716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1141255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C93C86-A20E-43C9-A6D5-9797AB34A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17733"/>
              <a:ext cx="1035439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191 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E0983B-5327-44FE-B0EE-DC70C882A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230395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Блокнот «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Forli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S» </a:t>
              </a:r>
              <a:b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обложкой из пробки и ручкой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ED646F9-612E-47E4-8BB0-2BE31B2B009E}"/>
              </a:ext>
            </a:extLst>
          </p:cNvPr>
          <p:cNvGrpSpPr/>
          <p:nvPr/>
        </p:nvGrpSpPr>
        <p:grpSpPr>
          <a:xfrm>
            <a:off x="6877030" y="5368466"/>
            <a:ext cx="1778646" cy="1258493"/>
            <a:chOff x="4981871" y="4567017"/>
            <a:chExt cx="1778646" cy="12584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5BDEB0-D303-4C30-A248-C9018393EE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876308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136A8A-7804-4EAA-AFDC-7C8E877F9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17733"/>
              <a:ext cx="1387412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439</a:t>
              </a:r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C58AD5-2AEF-4718-BA2E-FFEF7F1D7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778646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Стакан «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Probka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с двойными стенками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BC03468-C7B9-462F-BDC2-6199EF00A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638" y="3662720"/>
            <a:ext cx="1225884" cy="367306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32F0309-8145-412E-BDF1-EB49FC17339B}"/>
              </a:ext>
            </a:extLst>
          </p:cNvPr>
          <p:cNvGrpSpPr/>
          <p:nvPr/>
        </p:nvGrpSpPr>
        <p:grpSpPr>
          <a:xfrm>
            <a:off x="388072" y="4109973"/>
            <a:ext cx="2230395" cy="1258493"/>
            <a:chOff x="4981870" y="4567017"/>
            <a:chExt cx="2230395" cy="125849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D5E2E1A-3130-4DF7-BC54-2956150849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595666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F09984-6FD8-48E6-8B7E-BC156E9850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17733"/>
              <a:ext cx="1354653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1 497</a:t>
              </a:r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41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D47A7D-5A63-4970-948A-0E20C41D0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230395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Беспроводное зарядное устройство «NEO 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Eco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</p:grpSp>
      <p:sp>
        <p:nvSpPr>
          <p:cNvPr id="35" name="Дуга 34">
            <a:extLst>
              <a:ext uri="{FF2B5EF4-FFF2-40B4-BE49-F238E27FC236}">
                <a16:creationId xmlns:a16="http://schemas.microsoft.com/office/drawing/2014/main" id="{5929FDFE-4508-421D-A30F-1C78184F6D22}"/>
              </a:ext>
            </a:extLst>
          </p:cNvPr>
          <p:cNvSpPr/>
          <p:nvPr/>
        </p:nvSpPr>
        <p:spPr>
          <a:xfrm rot="2455947" flipH="1">
            <a:off x="6308797" y="4720460"/>
            <a:ext cx="988235" cy="988235"/>
          </a:xfrm>
          <a:prstGeom prst="arc">
            <a:avLst>
              <a:gd name="adj1" fmla="val 13785756"/>
              <a:gd name="adj2" fmla="val 17444162"/>
            </a:avLst>
          </a:prstGeom>
          <a:ln w="3175">
            <a:solidFill>
              <a:schemeClr val="bg1">
                <a:lumMod val="6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9525">
                <a:solidFill>
                  <a:schemeClr val="tx1"/>
                </a:solidFill>
                <a:headEnd type="triangle"/>
              </a:ln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E0F4C3F-9288-44BD-B603-52DA8EC5E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4299" y="5911605"/>
            <a:ext cx="792000" cy="507972"/>
          </a:xfrm>
          <a:prstGeom prst="rect">
            <a:avLst/>
          </a:prstGeom>
        </p:spPr>
      </p:pic>
      <p:sp>
        <p:nvSpPr>
          <p:cNvPr id="21" name="Дуга 20">
            <a:extLst>
              <a:ext uri="{FF2B5EF4-FFF2-40B4-BE49-F238E27FC236}">
                <a16:creationId xmlns:a16="http://schemas.microsoft.com/office/drawing/2014/main" id="{27930788-CEF3-441D-B402-064BDD03EB8A}"/>
              </a:ext>
            </a:extLst>
          </p:cNvPr>
          <p:cNvSpPr/>
          <p:nvPr/>
        </p:nvSpPr>
        <p:spPr>
          <a:xfrm rot="6292169" flipH="1">
            <a:off x="3399778" y="1506704"/>
            <a:ext cx="2373080" cy="2373080"/>
          </a:xfrm>
          <a:prstGeom prst="arc">
            <a:avLst>
              <a:gd name="adj1" fmla="val 13010453"/>
              <a:gd name="adj2" fmla="val 16725800"/>
            </a:avLst>
          </a:prstGeom>
          <a:ln w="3175">
            <a:solidFill>
              <a:schemeClr val="bg1">
                <a:lumMod val="9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9525">
                <a:solidFill>
                  <a:schemeClr val="tx1"/>
                </a:solidFill>
                <a:headEnd type="triangle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0153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536BA3-1A2F-43E9-B77B-33485CEE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"/>
            <a:ext cx="9143999" cy="6857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0BF10F-8499-4116-95C7-9CD48D65D25E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9783FB-8A89-4CD4-A0D4-307EA18DE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7316" y="1750261"/>
            <a:ext cx="792000" cy="507972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8E3B5CC-7350-4558-91BD-FDBD45FF946D}"/>
              </a:ext>
            </a:extLst>
          </p:cNvPr>
          <p:cNvGrpSpPr/>
          <p:nvPr/>
        </p:nvGrpSpPr>
        <p:grpSpPr>
          <a:xfrm>
            <a:off x="4351432" y="5195213"/>
            <a:ext cx="2713364" cy="1258493"/>
            <a:chOff x="4981870" y="4567017"/>
            <a:chExt cx="2713364" cy="12584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F3C70F-AAEE-478A-96D6-DB73BD22F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392398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0A524E-59C1-48C1-9B31-2EF10BD72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3" y="5517733"/>
              <a:ext cx="1362212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2 804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30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E854C5-4AA8-459E-BEE1-8E4BBA613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713364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Внешний беспроводной аккумулятор из бамбука «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Bamboo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Air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10000 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mAh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8A8786D-C3C5-48EB-B5ED-259DFCA0087D}"/>
              </a:ext>
            </a:extLst>
          </p:cNvPr>
          <p:cNvGrpSpPr/>
          <p:nvPr/>
        </p:nvGrpSpPr>
        <p:grpSpPr>
          <a:xfrm>
            <a:off x="4811173" y="841494"/>
            <a:ext cx="2005447" cy="1251353"/>
            <a:chOff x="4981870" y="4567017"/>
            <a:chExt cx="2005447" cy="125135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240236-1A89-4384-8C92-ADEF555A8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114900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30BCA0-9D6E-4356-B202-7EB942EA0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3" y="5510593"/>
              <a:ext cx="1204286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396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9F388D-C157-4B42-B823-717E4C752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005447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для записей </a:t>
              </a:r>
              <a:b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семенами ромашки «</a:t>
              </a:r>
              <a:r>
                <a:rPr lang="ru-RU" sz="1200" b="1" dirty="0" err="1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Patio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60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2B32406-C101-4651-BE16-FC01B9E9CF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 t="11624" r="22219" b="11404"/>
          <a:stretch/>
        </p:blipFill>
        <p:spPr>
          <a:xfrm>
            <a:off x="-14987" y="0"/>
            <a:ext cx="9168739" cy="6877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9D313-16D4-4076-90DD-3E0705031813}"/>
              </a:ext>
            </a:extLst>
          </p:cNvPr>
          <p:cNvSpPr txBox="1"/>
          <p:nvPr/>
        </p:nvSpPr>
        <p:spPr>
          <a:xfrm>
            <a:off x="422653" y="322408"/>
            <a:ext cx="4244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7FC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pack </a:t>
            </a:r>
            <a:endParaRPr lang="ru-RU" sz="3200" b="1" dirty="0">
              <a:solidFill>
                <a:srgbClr val="997FC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универсальный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969ADE1-0CB2-44E3-A710-FF2B3F44AE46}"/>
              </a:ext>
            </a:extLst>
          </p:cNvPr>
          <p:cNvGrpSpPr/>
          <p:nvPr/>
        </p:nvGrpSpPr>
        <p:grpSpPr>
          <a:xfrm>
            <a:off x="2859445" y="5635829"/>
            <a:ext cx="2320971" cy="1065231"/>
            <a:chOff x="306662" y="1902470"/>
            <a:chExt cx="2320971" cy="1065231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13E6464C-4259-4B77-8771-F0996E965E26}"/>
                </a:ext>
              </a:extLst>
            </p:cNvPr>
            <p:cNvGrpSpPr/>
            <p:nvPr/>
          </p:nvGrpSpPr>
          <p:grpSpPr>
            <a:xfrm>
              <a:off x="306662" y="1902470"/>
              <a:ext cx="2320971" cy="1065231"/>
              <a:chOff x="4981870" y="4567017"/>
              <a:chExt cx="2320971" cy="106523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212647-9BEC-42B7-B827-3B0EECB124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1007502" cy="312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Verdana" panose="020B0604030504040204" pitchFamily="34" charset="0"/>
                  </a:rPr>
                  <a:t>870812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74732-6C67-42F9-9E14-AEF7E99487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24471"/>
                <a:ext cx="1376318" cy="307777"/>
              </a:xfrm>
              <a:prstGeom prst="rect">
                <a:avLst/>
              </a:prstGeom>
              <a:solidFill>
                <a:srgbClr val="5EBA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457 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Verdana" panose="020B0604030504040204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07CDE4-917B-471E-9F41-2E7228B32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320971" cy="470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Кружка с покрытием 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soft-touch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</a:t>
                </a:r>
                <a:r>
                  <a:rPr lang="ru-RU" sz="1200" b="1" dirty="0" err="1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Dalgona</a:t>
                </a:r>
                <a:r>
                  <a:rPr lang="ru-RU" sz="1200" b="1" dirty="0">
                    <a:solidFill>
                      <a:schemeClr val="bg2">
                        <a:lumMod val="10000"/>
                      </a:schemeClr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AF36EBB0-742D-47DA-A59A-505477A816FC}"/>
                </a:ext>
              </a:extLst>
            </p:cNvPr>
            <p:cNvGrpSpPr/>
            <p:nvPr/>
          </p:nvGrpSpPr>
          <p:grpSpPr>
            <a:xfrm>
              <a:off x="1025798" y="2011684"/>
              <a:ext cx="1110676" cy="124844"/>
              <a:chOff x="1025798" y="2011684"/>
              <a:chExt cx="1110676" cy="124844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AA03A6A3-B2A1-48BB-BCDE-0FD624CCE907}"/>
                  </a:ext>
                </a:extLst>
              </p:cNvPr>
              <p:cNvSpPr/>
              <p:nvPr/>
            </p:nvSpPr>
            <p:spPr>
              <a:xfrm>
                <a:off x="1025798" y="2016522"/>
                <a:ext cx="120006" cy="120006"/>
              </a:xfrm>
              <a:prstGeom prst="ellipse">
                <a:avLst/>
              </a:prstGeom>
              <a:solidFill>
                <a:srgbClr val="7173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4F74B0B2-949F-49FD-BDC2-AFFA8815E61E}"/>
                  </a:ext>
                </a:extLst>
              </p:cNvPr>
              <p:cNvSpPr/>
              <p:nvPr/>
            </p:nvSpPr>
            <p:spPr>
              <a:xfrm>
                <a:off x="1223932" y="2016522"/>
                <a:ext cx="120006" cy="120006"/>
              </a:xfrm>
              <a:prstGeom prst="ellipse">
                <a:avLst/>
              </a:prstGeom>
              <a:solidFill>
                <a:srgbClr val="2C2E67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041EFB14-73EC-4D3C-8590-64247580BF2F}"/>
                  </a:ext>
                </a:extLst>
              </p:cNvPr>
              <p:cNvSpPr/>
              <p:nvPr/>
            </p:nvSpPr>
            <p:spPr>
              <a:xfrm>
                <a:off x="1422066" y="2016522"/>
                <a:ext cx="120006" cy="120006"/>
              </a:xfrm>
              <a:prstGeom prst="ellipse">
                <a:avLst/>
              </a:prstGeom>
              <a:solidFill>
                <a:srgbClr val="BD2A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8D639B68-FBEE-4FC4-8B4A-E9EFB6D343EC}"/>
                  </a:ext>
                </a:extLst>
              </p:cNvPr>
              <p:cNvSpPr/>
              <p:nvPr/>
            </p:nvSpPr>
            <p:spPr>
              <a:xfrm>
                <a:off x="1620200" y="2016522"/>
                <a:ext cx="120006" cy="120006"/>
              </a:xfrm>
              <a:prstGeom prst="ellipse">
                <a:avLst/>
              </a:prstGeom>
              <a:solidFill>
                <a:srgbClr val="749F1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A1FCA096-1B9D-415C-8D5F-720978280647}"/>
                  </a:ext>
                </a:extLst>
              </p:cNvPr>
              <p:cNvSpPr/>
              <p:nvPr/>
            </p:nvSpPr>
            <p:spPr>
              <a:xfrm>
                <a:off x="1818334" y="2016522"/>
                <a:ext cx="120006" cy="120006"/>
              </a:xfrm>
              <a:prstGeom prst="ellipse">
                <a:avLst/>
              </a:prstGeom>
              <a:solidFill>
                <a:srgbClr val="E7652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0D03BDA1-F18F-48CA-943A-DCE8545B46CB}"/>
                  </a:ext>
                </a:extLst>
              </p:cNvPr>
              <p:cNvSpPr/>
              <p:nvPr/>
            </p:nvSpPr>
            <p:spPr>
              <a:xfrm>
                <a:off x="2016468" y="2011684"/>
                <a:ext cx="120006" cy="120006"/>
              </a:xfrm>
              <a:prstGeom prst="ellipse">
                <a:avLst/>
              </a:prstGeom>
              <a:solidFill>
                <a:srgbClr val="1F1F1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B7DE2-6E83-48C7-827D-ED4C926D0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565" y="874760"/>
            <a:ext cx="2728352" cy="463381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F3A46DA-8367-4053-B91C-A4AC1AD25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0407" y="1420213"/>
            <a:ext cx="638654" cy="60108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A166DD-785A-4AED-BF44-42BDD4368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5466" y="3176794"/>
            <a:ext cx="1681127" cy="2378080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9C3A568-86B0-4DBC-AE4F-63B8A1B7FE44}"/>
              </a:ext>
            </a:extLst>
          </p:cNvPr>
          <p:cNvGrpSpPr/>
          <p:nvPr/>
        </p:nvGrpSpPr>
        <p:grpSpPr>
          <a:xfrm>
            <a:off x="2648989" y="1762776"/>
            <a:ext cx="2091793" cy="1228261"/>
            <a:chOff x="4981871" y="4567017"/>
            <a:chExt cx="2091793" cy="122826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78CB5B4-B947-4D2E-99A8-7B59D0074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14750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0F81B0-5A80-45D1-B2FB-DE695D62F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487501"/>
              <a:ext cx="1213286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340</a:t>
              </a:r>
              <a:r>
                <a:rPr lang="en-US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05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6B4330-17B7-440C-96A7-E37EC672F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91793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Миндаль </a:t>
              </a:r>
              <a:br>
                <a:rPr lang="en-US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шоколадной глазури</a:t>
              </a: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9C94AAA-C5E5-4C59-AA98-08C0351B9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576" y="3156431"/>
            <a:ext cx="2153056" cy="3611507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52F9560-163A-4C72-BEC9-11017FFD434D}"/>
              </a:ext>
            </a:extLst>
          </p:cNvPr>
          <p:cNvGrpSpPr/>
          <p:nvPr/>
        </p:nvGrpSpPr>
        <p:grpSpPr>
          <a:xfrm>
            <a:off x="6307593" y="1175244"/>
            <a:ext cx="2000423" cy="1253018"/>
            <a:chOff x="4981871" y="4567017"/>
            <a:chExt cx="2000423" cy="125301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F9DFD3-27D1-45C0-BACA-0F4A2F9AD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14718.1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24FF3B-199B-4F3F-AFA1-FC603C309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512258"/>
              <a:ext cx="1194487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238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A08B8CE-7E96-4A8C-8E14-C1ABA8368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00423" cy="66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Чай «Эрл Грей» </a:t>
              </a:r>
              <a:b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бергамотом черный, 70 г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B8B7FA-A174-4D1D-9C1D-145E79669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988" y="4448725"/>
            <a:ext cx="2124457" cy="217138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5DC992B-0F40-4528-8D97-DBBFCC39DE5C}"/>
              </a:ext>
            </a:extLst>
          </p:cNvPr>
          <p:cNvGrpSpPr/>
          <p:nvPr/>
        </p:nvGrpSpPr>
        <p:grpSpPr>
          <a:xfrm>
            <a:off x="7486929" y="5667672"/>
            <a:ext cx="1687033" cy="1033388"/>
            <a:chOff x="4981871" y="4567017"/>
            <a:chExt cx="1687033" cy="103338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F6FD32-3B30-487C-A10C-591247B49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1007502" cy="3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Verdana" panose="020B0604030504040204" pitchFamily="34" charset="0"/>
                </a:rPr>
                <a:t>828670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678A2E-8799-4526-B280-01438580E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292628"/>
              <a:ext cx="1213286" cy="307777"/>
            </a:xfrm>
            <a:prstGeom prst="rect">
              <a:avLst/>
            </a:prstGeom>
            <a:solidFill>
              <a:srgbClr val="5EBA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450 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98</a:t>
              </a:r>
              <a:r>
                <a:rPr lang="ru-RU" altLang="ru-RU" sz="1400" dirty="0">
                  <a:solidFill>
                    <a:schemeClr val="bg1"/>
                  </a:solidFill>
                  <a:latin typeface="Verdana" panose="020B0604030504040204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Verdana" panose="020B0604030504040204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E7EBD0-3FF8-4B54-88D9-2E81F31C96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687033" cy="47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Френч-пресс «</a:t>
              </a:r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Savor»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1856E5A-E854-471F-866F-AEEBA1C59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562" y="3877459"/>
            <a:ext cx="792000" cy="50797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E605485-252E-4251-9648-262B9B410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891" y="5004492"/>
            <a:ext cx="638654" cy="60108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F32826C-BA46-4C2F-8C76-31B272151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4145" y="1403773"/>
            <a:ext cx="638654" cy="601086"/>
          </a:xfrm>
          <a:prstGeom prst="rect">
            <a:avLst/>
          </a:prstGeom>
        </p:spPr>
      </p:pic>
      <p:sp>
        <p:nvSpPr>
          <p:cNvPr id="2" name="Дуга 1">
            <a:extLst>
              <a:ext uri="{FF2B5EF4-FFF2-40B4-BE49-F238E27FC236}">
                <a16:creationId xmlns:a16="http://schemas.microsoft.com/office/drawing/2014/main" id="{889F56A4-680A-42F1-B180-8A94D4EC5364}"/>
              </a:ext>
            </a:extLst>
          </p:cNvPr>
          <p:cNvSpPr/>
          <p:nvPr/>
        </p:nvSpPr>
        <p:spPr>
          <a:xfrm rot="3520930">
            <a:off x="3285642" y="3004117"/>
            <a:ext cx="774495" cy="774495"/>
          </a:xfrm>
          <a:prstGeom prst="arc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4C33548-3B08-4376-B15B-858CEE8E7131}"/>
              </a:ext>
            </a:extLst>
          </p:cNvPr>
          <p:cNvGrpSpPr/>
          <p:nvPr/>
        </p:nvGrpSpPr>
        <p:grpSpPr>
          <a:xfrm>
            <a:off x="8233436" y="5791861"/>
            <a:ext cx="714408" cy="120006"/>
            <a:chOff x="3730981" y="5902281"/>
            <a:chExt cx="714408" cy="120006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707BCFB5-818D-4CBF-951D-383A46810C7C}"/>
                </a:ext>
              </a:extLst>
            </p:cNvPr>
            <p:cNvSpPr/>
            <p:nvPr/>
          </p:nvSpPr>
          <p:spPr>
            <a:xfrm>
              <a:off x="3730981" y="5902281"/>
              <a:ext cx="120006" cy="1200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02B643CA-BF45-4C8E-A544-4297257BBF41}"/>
                </a:ext>
              </a:extLst>
            </p:cNvPr>
            <p:cNvSpPr/>
            <p:nvPr/>
          </p:nvSpPr>
          <p:spPr>
            <a:xfrm>
              <a:off x="3929115" y="5902281"/>
              <a:ext cx="120006" cy="120006"/>
            </a:xfrm>
            <a:prstGeom prst="ellipse">
              <a:avLst/>
            </a:prstGeom>
            <a:solidFill>
              <a:srgbClr val="2C2E67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DB09B24-F19E-406C-BAA7-8BAD65AEBF2E}"/>
                </a:ext>
              </a:extLst>
            </p:cNvPr>
            <p:cNvSpPr/>
            <p:nvPr/>
          </p:nvSpPr>
          <p:spPr>
            <a:xfrm>
              <a:off x="4127249" y="5902281"/>
              <a:ext cx="120006" cy="120006"/>
            </a:xfrm>
            <a:prstGeom prst="ellipse">
              <a:avLst/>
            </a:prstGeom>
            <a:solidFill>
              <a:srgbClr val="BD2A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FCA1169B-4C2E-49E1-99BB-9CF435F803B1}"/>
                </a:ext>
              </a:extLst>
            </p:cNvPr>
            <p:cNvSpPr/>
            <p:nvPr/>
          </p:nvSpPr>
          <p:spPr>
            <a:xfrm>
              <a:off x="4325383" y="5902281"/>
              <a:ext cx="120006" cy="120006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1715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15627</TotalTime>
  <Words>617</Words>
  <Application>Microsoft Office PowerPoint</Application>
  <PresentationFormat>Экран (4:3)</PresentationFormat>
  <Paragraphs>153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 Light</vt:lpstr>
      <vt:lpstr>Calibri</vt:lpstr>
      <vt:lpstr>Arial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презентация_новинки 2022</dc:title>
  <dc:creator>Тукмакова Полина Викторовна</dc:creator>
  <cp:lastModifiedBy>Студеникина Оксана</cp:lastModifiedBy>
  <cp:revision>2936</cp:revision>
  <dcterms:created xsi:type="dcterms:W3CDTF">2019-12-23T08:30:56Z</dcterms:created>
  <dcterms:modified xsi:type="dcterms:W3CDTF">2022-06-16T08:03:47Z</dcterms:modified>
</cp:coreProperties>
</file>