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4" r:id="rId1"/>
  </p:sldMasterIdLst>
  <p:notesMasterIdLst>
    <p:notesMasterId r:id="rId26"/>
  </p:notesMasterIdLst>
  <p:sldIdLst>
    <p:sldId id="256" r:id="rId2"/>
    <p:sldId id="290" r:id="rId3"/>
    <p:sldId id="292" r:id="rId4"/>
    <p:sldId id="271" r:id="rId5"/>
    <p:sldId id="273" r:id="rId6"/>
    <p:sldId id="268" r:id="rId7"/>
    <p:sldId id="270" r:id="rId8"/>
    <p:sldId id="293" r:id="rId9"/>
    <p:sldId id="274" r:id="rId10"/>
    <p:sldId id="275" r:id="rId11"/>
    <p:sldId id="294" r:id="rId12"/>
    <p:sldId id="276" r:id="rId13"/>
    <p:sldId id="277" r:id="rId14"/>
    <p:sldId id="295" r:id="rId15"/>
    <p:sldId id="289" r:id="rId16"/>
    <p:sldId id="288" r:id="rId17"/>
    <p:sldId id="287" r:id="rId18"/>
    <p:sldId id="291" r:id="rId19"/>
    <p:sldId id="297" r:id="rId20"/>
    <p:sldId id="264" r:id="rId21"/>
    <p:sldId id="263" r:id="rId22"/>
    <p:sldId id="296" r:id="rId23"/>
    <p:sldId id="267" r:id="rId24"/>
    <p:sldId id="298" r:id="rId25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20000"/>
    <a:srgbClr val="C00000"/>
    <a:srgbClr val="FFB115"/>
    <a:srgbClr val="F9A325"/>
    <a:srgbClr val="C2322E"/>
    <a:srgbClr val="D7DCE2"/>
    <a:srgbClr val="E8EEF8"/>
    <a:srgbClr val="A6F517"/>
    <a:srgbClr val="D4F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60"/>
  </p:normalViewPr>
  <p:slideViewPr>
    <p:cSldViewPr snapToGrid="0">
      <p:cViewPr varScale="1">
        <p:scale>
          <a:sx n="54" d="100"/>
          <a:sy n="54" d="100"/>
        </p:scale>
        <p:origin x="1325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A9E34-C1F6-4CC8-A40A-A2861580B7AE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B9946-A13D-42CC-8D2D-74F767C9B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146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7B9946-A13D-42CC-8D2D-74F767C9BFF4}" type="slidenum">
              <a:rPr lang="ru-RU" smtClean="0"/>
              <a:t>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448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A2EF-178E-4D21-B3A7-3C11ECA60913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353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A2EF-178E-4D21-B3A7-3C11ECA60913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799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A2EF-178E-4D21-B3A7-3C11ECA60913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923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A2EF-178E-4D21-B3A7-3C11ECA60913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682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A2EF-178E-4D21-B3A7-3C11ECA60913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928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A2EF-178E-4D21-B3A7-3C11ECA60913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5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A2EF-178E-4D21-B3A7-3C11ECA60913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200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A2EF-178E-4D21-B3A7-3C11ECA60913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6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A2EF-178E-4D21-B3A7-3C11ECA60913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939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A2EF-178E-4D21-B3A7-3C11ECA60913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873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A2EF-178E-4D21-B3A7-3C11ECA60913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962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A2EF-178E-4D21-B3A7-3C11ECA60913}" type="datetimeFigureOut">
              <a:rPr lang="ru-RU" smtClean="0"/>
              <a:t>14.08.2020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AD08E-4F35-4538-AFA9-D3FDFFCB7B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12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28.png"/><Relationship Id="rId4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dl916eJehkw&amp;feature=emb_logo" TargetMode="Externa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jpeg"/><Relationship Id="rId7" Type="http://schemas.openxmlformats.org/officeDocument/2006/relationships/image" Target="../media/image57.svg"/><Relationship Id="rId12" Type="http://schemas.openxmlformats.org/officeDocument/2006/relationships/image" Target="../media/image62.sv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5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28.pn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2.emf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W13kz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F8A44F0-2693-4CAA-96FA-102B801D5A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" y="0"/>
            <a:ext cx="15118224" cy="1069181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D621F4A-93FF-4DA3-9054-7A5E1D2E0511}"/>
              </a:ext>
            </a:extLst>
          </p:cNvPr>
          <p:cNvSpPr/>
          <p:nvPr/>
        </p:nvSpPr>
        <p:spPr>
          <a:xfrm>
            <a:off x="4419600" y="3562350"/>
            <a:ext cx="10712101" cy="35894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77F38EE-107F-451A-BD8E-F99464591EFA}"/>
              </a:ext>
            </a:extLst>
          </p:cNvPr>
          <p:cNvSpPr txBox="1"/>
          <p:nvPr/>
        </p:nvSpPr>
        <p:spPr>
          <a:xfrm>
            <a:off x="5146392" y="4069243"/>
            <a:ext cx="938553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4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НОВИНКИ </a:t>
            </a:r>
            <a:r>
              <a:rPr lang="ru-RU" sz="85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2020</a:t>
            </a:r>
            <a:r>
              <a:rPr lang="ru-RU" sz="84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: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238A18F-5C9F-459B-9801-5129FB14523E}"/>
              </a:ext>
            </a:extLst>
          </p:cNvPr>
          <p:cNvSpPr/>
          <p:nvPr/>
        </p:nvSpPr>
        <p:spPr>
          <a:xfrm>
            <a:off x="8890632" y="5258590"/>
            <a:ext cx="514435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400" dirty="0">
                <a:solidFill>
                  <a:srgbClr val="5E622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НАЧАЛО</a:t>
            </a:r>
            <a:endParaRPr lang="ru-RU" sz="8400" dirty="0">
              <a:solidFill>
                <a:srgbClr val="5E622F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576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07B27083-CE0E-43FD-97B2-F916CC99B373}"/>
              </a:ext>
            </a:extLst>
          </p:cNvPr>
          <p:cNvSpPr/>
          <p:nvPr/>
        </p:nvSpPr>
        <p:spPr>
          <a:xfrm>
            <a:off x="10488892" y="0"/>
            <a:ext cx="4630458" cy="10691813"/>
          </a:xfrm>
          <a:prstGeom prst="rect">
            <a:avLst/>
          </a:prstGeom>
          <a:solidFill>
            <a:srgbClr val="FAE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BBC1BCE-2DE7-4395-A6F5-1F3AA6DD4A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0764805" cy="106918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3B910BB-E356-4031-95A3-681287C59385}"/>
              </a:ext>
            </a:extLst>
          </p:cNvPr>
          <p:cNvSpPr txBox="1"/>
          <p:nvPr/>
        </p:nvSpPr>
        <p:spPr>
          <a:xfrm>
            <a:off x="1176185" y="738810"/>
            <a:ext cx="9015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rgbClr val="555B24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«ЗЕЛЁНАЯ» СЕРИЯ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5B6058B1-94A2-4DD9-A870-F03964571ECE}"/>
              </a:ext>
            </a:extLst>
          </p:cNvPr>
          <p:cNvGrpSpPr/>
          <p:nvPr/>
        </p:nvGrpSpPr>
        <p:grpSpPr>
          <a:xfrm>
            <a:off x="11221760" y="6819055"/>
            <a:ext cx="2594179" cy="1371940"/>
            <a:chOff x="8735340" y="4205184"/>
            <a:chExt cx="2594179" cy="13719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0B0AB06-AF93-40A5-892B-764297809B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787019</a:t>
              </a:r>
              <a:endParaRPr lang="en-US" altLang="ru-RU" dirty="0">
                <a:latin typeface="Segoe UI Light" panose="020B05020402040202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48DDDD5-E35C-4187-92AE-92F70809A7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557035"/>
              <a:ext cx="2594179" cy="397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Блокнот </a:t>
              </a:r>
              <a:r>
                <a:rPr lang="en-US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A6 «Stitch»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3E5E5D6-0959-4A9B-BDF3-9896CF2276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115459"/>
              <a:ext cx="1733026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50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27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B260B966-BC25-4078-B3AA-8F5CC9E14A69}"/>
              </a:ext>
            </a:extLst>
          </p:cNvPr>
          <p:cNvGrpSpPr/>
          <p:nvPr/>
        </p:nvGrpSpPr>
        <p:grpSpPr>
          <a:xfrm>
            <a:off x="7743621" y="2267631"/>
            <a:ext cx="2575129" cy="1371940"/>
            <a:chOff x="7349921" y="2675936"/>
            <a:chExt cx="2575129" cy="1371940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xmlns="" id="{8371E684-D854-4050-8BCF-DB8BA9ED0A2F}"/>
                </a:ext>
              </a:extLst>
            </p:cNvPr>
            <p:cNvGrpSpPr/>
            <p:nvPr/>
          </p:nvGrpSpPr>
          <p:grpSpPr>
            <a:xfrm>
              <a:off x="7349921" y="2675936"/>
              <a:ext cx="2575129" cy="1371940"/>
              <a:chOff x="8735340" y="4205184"/>
              <a:chExt cx="2575129" cy="137194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49F805F8-F10D-4AC7-AAF1-B9FD725F3E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1" y="4205184"/>
                <a:ext cx="1073257" cy="45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dirty="0">
                    <a:latin typeface="Segoe UI Light" panose="020B0502040204020203" pitchFamily="34" charset="0"/>
                  </a:rPr>
                  <a:t>781163</a:t>
                </a:r>
                <a:endParaRPr lang="en-US" altLang="ru-RU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EF527C32-80C2-456C-8335-3B4DC99B38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0" y="4621283"/>
                <a:ext cx="2575129" cy="397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Блокнот А5 «</a:t>
                </a:r>
                <a:r>
                  <a:rPr lang="en-US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Snow»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1F4591BE-C835-40C6-ADB1-0A781A4A9C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7548" y="5115459"/>
                <a:ext cx="1783037" cy="46166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98</a:t>
                </a:r>
                <a:r>
                  <a:rPr lang="ru-RU" altLang="ru-RU" sz="2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21</a:t>
                </a:r>
                <a:r>
                  <a:rPr lang="en-US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2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2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AE8BE69A-087B-49A0-865F-3E25D69E617D}"/>
                </a:ext>
              </a:extLst>
            </p:cNvPr>
            <p:cNvSpPr/>
            <p:nvPr/>
          </p:nvSpPr>
          <p:spPr>
            <a:xfrm>
              <a:off x="8321254" y="2823887"/>
              <a:ext cx="219768" cy="21976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2EF45ADA-703C-4CBF-A38F-6EFE6FBFC3E8}"/>
                </a:ext>
              </a:extLst>
            </p:cNvPr>
            <p:cNvSpPr/>
            <p:nvPr/>
          </p:nvSpPr>
          <p:spPr>
            <a:xfrm>
              <a:off x="8627215" y="2823887"/>
              <a:ext cx="219768" cy="2197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ECD2BC5D-3DFB-4382-BEB4-E0BA92261898}"/>
                </a:ext>
              </a:extLst>
            </p:cNvPr>
            <p:cNvSpPr/>
            <p:nvPr/>
          </p:nvSpPr>
          <p:spPr>
            <a:xfrm>
              <a:off x="8933176" y="2823887"/>
              <a:ext cx="219768" cy="21976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xmlns="" id="{D24D5E21-8A47-48AA-85BD-B306DA411AF8}"/>
                </a:ext>
              </a:extLst>
            </p:cNvPr>
            <p:cNvSpPr/>
            <p:nvPr/>
          </p:nvSpPr>
          <p:spPr>
            <a:xfrm>
              <a:off x="9235166" y="2823887"/>
              <a:ext cx="219768" cy="21976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58D461D4-7A8F-48DA-AA04-7D44E11E326C}"/>
              </a:ext>
            </a:extLst>
          </p:cNvPr>
          <p:cNvGrpSpPr/>
          <p:nvPr/>
        </p:nvGrpSpPr>
        <p:grpSpPr>
          <a:xfrm>
            <a:off x="11352104" y="8367489"/>
            <a:ext cx="2095499" cy="584775"/>
            <a:chOff x="422593" y="6204191"/>
            <a:chExt cx="2095499" cy="58477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98601310-5C6E-49BC-A26F-E5A40821F712}"/>
                </a:ext>
              </a:extLst>
            </p:cNvPr>
            <p:cNvSpPr txBox="1"/>
            <p:nvPr/>
          </p:nvSpPr>
          <p:spPr>
            <a:xfrm>
              <a:off x="757881" y="6204191"/>
              <a:ext cx="17602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</a:rPr>
                <a:t>переработанный</a:t>
              </a:r>
            </a:p>
            <a:p>
              <a:r>
                <a: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</a:rPr>
                <a:t>картон</a:t>
              </a: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C85F8F05-5E07-45E6-B887-92A0A1FB2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2593" y="6333269"/>
              <a:ext cx="353329" cy="353329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5B633584-94ED-4FC4-93D7-8B68D0D66FF5}"/>
              </a:ext>
            </a:extLst>
          </p:cNvPr>
          <p:cNvGrpSpPr/>
          <p:nvPr/>
        </p:nvGrpSpPr>
        <p:grpSpPr>
          <a:xfrm>
            <a:off x="7867605" y="3831324"/>
            <a:ext cx="2095499" cy="584775"/>
            <a:chOff x="422593" y="6204191"/>
            <a:chExt cx="2095499" cy="58477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F599D315-1FB3-485D-8BBD-9C7D2B4134F1}"/>
                </a:ext>
              </a:extLst>
            </p:cNvPr>
            <p:cNvSpPr txBox="1"/>
            <p:nvPr/>
          </p:nvSpPr>
          <p:spPr>
            <a:xfrm>
              <a:off x="757881" y="6204191"/>
              <a:ext cx="17602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</a:rPr>
                <a:t>переработанный</a:t>
              </a:r>
            </a:p>
            <a:p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</a:rPr>
                <a:t>картон</a:t>
              </a: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xmlns="" id="{0804BC91-45BE-4012-ABBF-BDDA63EE8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22593" y="6333269"/>
              <a:ext cx="353329" cy="353329"/>
            </a:xfrm>
            <a:prstGeom prst="rect">
              <a:avLst/>
            </a:prstGeom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4F016351-B6CB-4CA9-83BB-E519E85FC80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8718" y="2461136"/>
            <a:ext cx="2894944" cy="3894543"/>
          </a:xfrm>
          <a:prstGeom prst="rect">
            <a:avLst/>
          </a:prstGeom>
        </p:spPr>
      </p:pic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192D6217-4017-4675-AB36-A67A1E1468ED}"/>
              </a:ext>
            </a:extLst>
          </p:cNvPr>
          <p:cNvSpPr/>
          <p:nvPr/>
        </p:nvSpPr>
        <p:spPr>
          <a:xfrm>
            <a:off x="12225304" y="6951490"/>
            <a:ext cx="219768" cy="219768"/>
          </a:xfrm>
          <a:prstGeom prst="ellipse">
            <a:avLst/>
          </a:prstGeom>
          <a:solidFill>
            <a:srgbClr val="C1A9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00EE9FE1-6E22-4781-BC76-ACD8345F900D}"/>
              </a:ext>
            </a:extLst>
          </p:cNvPr>
          <p:cNvSpPr/>
          <p:nvPr/>
        </p:nvSpPr>
        <p:spPr>
          <a:xfrm>
            <a:off x="12531265" y="6951490"/>
            <a:ext cx="219768" cy="21976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4D9BAA15-884B-40DD-A6BF-9A7169C5A43C}"/>
              </a:ext>
            </a:extLst>
          </p:cNvPr>
          <p:cNvSpPr/>
          <p:nvPr/>
        </p:nvSpPr>
        <p:spPr>
          <a:xfrm>
            <a:off x="12837226" y="6951490"/>
            <a:ext cx="219768" cy="21976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DED779BD-EFCC-423F-BC18-A26ECCCED821}"/>
              </a:ext>
            </a:extLst>
          </p:cNvPr>
          <p:cNvSpPr/>
          <p:nvPr/>
        </p:nvSpPr>
        <p:spPr>
          <a:xfrm>
            <a:off x="13139216" y="6951490"/>
            <a:ext cx="219768" cy="21976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5179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67123AB-9551-43F7-9057-1FE60D1D28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5119350" cy="10691812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A44C102F-6261-449E-A609-3A9D9CB20F06}"/>
              </a:ext>
            </a:extLst>
          </p:cNvPr>
          <p:cNvGrpSpPr/>
          <p:nvPr/>
        </p:nvGrpSpPr>
        <p:grpSpPr>
          <a:xfrm>
            <a:off x="1315449" y="8306372"/>
            <a:ext cx="3537376" cy="584775"/>
            <a:chOff x="422593" y="6204191"/>
            <a:chExt cx="3537376" cy="58477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CBAFC9B-D4F0-4F07-8E5F-AE005D0B5E62}"/>
                </a:ext>
              </a:extLst>
            </p:cNvPr>
            <p:cNvSpPr txBox="1"/>
            <p:nvPr/>
          </p:nvSpPr>
          <p:spPr>
            <a:xfrm>
              <a:off x="757881" y="6204191"/>
              <a:ext cx="3202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</a:rPr>
                <a:t>биоразлагаемый корпус и кабель с тканой бумажной оплёткой</a:t>
              </a: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1E245E6E-BFEB-4778-A00E-F2A3EE9E9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2593" y="6333269"/>
              <a:ext cx="353329" cy="353329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09662D36-78BC-4E84-AE3E-74D3BE702B0A}"/>
              </a:ext>
            </a:extLst>
          </p:cNvPr>
          <p:cNvGrpSpPr/>
          <p:nvPr/>
        </p:nvGrpSpPr>
        <p:grpSpPr>
          <a:xfrm>
            <a:off x="1213241" y="6537113"/>
            <a:ext cx="3463808" cy="1404258"/>
            <a:chOff x="8735340" y="4205184"/>
            <a:chExt cx="3463808" cy="140425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A48CC23-6E2D-42FE-9D42-308C7D34E1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967106</a:t>
              </a:r>
              <a:endParaRPr lang="en-US" altLang="ru-RU" dirty="0">
                <a:latin typeface="Segoe UI Light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1736A9E-6F8B-4EE7-B918-61DF16137C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621283"/>
              <a:ext cx="3463808" cy="397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Зарядный кабель </a:t>
              </a:r>
              <a:r>
                <a:rPr lang="en-US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Mr. Bio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CF7DB90-D9CA-4D70-AD5A-F4CED95886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147777"/>
              <a:ext cx="1656351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602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01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0CD4F6-1330-4CB6-A643-AF23B9A96963}"/>
              </a:ext>
            </a:extLst>
          </p:cNvPr>
          <p:cNvSpPr txBox="1"/>
          <p:nvPr/>
        </p:nvSpPr>
        <p:spPr>
          <a:xfrm>
            <a:off x="1176185" y="738810"/>
            <a:ext cx="9015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rgbClr val="555B24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«ЗЕЛЁНАЯ» СЕРИЯ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0C2B1B50-0B43-4863-A791-5BAF4CF4E624}"/>
              </a:ext>
            </a:extLst>
          </p:cNvPr>
          <p:cNvSpPr/>
          <p:nvPr/>
        </p:nvSpPr>
        <p:spPr>
          <a:xfrm>
            <a:off x="0" y="4969723"/>
            <a:ext cx="4630458" cy="128052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49B2FD4-9FA0-490A-B59F-46EC61D32E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695" y="5160733"/>
            <a:ext cx="3716811" cy="89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9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01D80B9C-A24C-42BA-8458-06D1911244BC}"/>
              </a:ext>
            </a:extLst>
          </p:cNvPr>
          <p:cNvSpPr/>
          <p:nvPr/>
        </p:nvSpPr>
        <p:spPr>
          <a:xfrm>
            <a:off x="1" y="0"/>
            <a:ext cx="9501342" cy="10691813"/>
          </a:xfrm>
          <a:prstGeom prst="rect">
            <a:avLst/>
          </a:prstGeom>
          <a:solidFill>
            <a:srgbClr val="FDF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xmlns="" id="{CC2B5441-5E8E-4710-A13D-9BEA5DD8EB9D}"/>
              </a:ext>
            </a:extLst>
          </p:cNvPr>
          <p:cNvSpPr/>
          <p:nvPr/>
        </p:nvSpPr>
        <p:spPr>
          <a:xfrm>
            <a:off x="576403" y="9058387"/>
            <a:ext cx="2784209" cy="726737"/>
          </a:xfrm>
          <a:prstGeom prst="round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xmlns="" id="{B55A7688-C9F3-4DB7-B8B9-5EEB087F085E}"/>
              </a:ext>
            </a:extLst>
          </p:cNvPr>
          <p:cNvSpPr/>
          <p:nvPr/>
        </p:nvSpPr>
        <p:spPr>
          <a:xfrm>
            <a:off x="5272520" y="9049477"/>
            <a:ext cx="2784209" cy="726737"/>
          </a:xfrm>
          <a:prstGeom prst="round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0AC99BF5-93E7-4E1C-8C63-D26BDE5E8B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7082" y="1587639"/>
            <a:ext cx="3678957" cy="603839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158D9B35-29E6-4F73-9930-8AA8039C5C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39250"/>
            <a:ext cx="5483233" cy="526078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3380426A-F305-4416-BA60-93B1C6EFFF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6790">
            <a:off x="3930816" y="3234797"/>
            <a:ext cx="6096012" cy="5446787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21625910-9B92-4A7E-9EC9-CADA3440615A}"/>
              </a:ext>
            </a:extLst>
          </p:cNvPr>
          <p:cNvGrpSpPr/>
          <p:nvPr/>
        </p:nvGrpSpPr>
        <p:grpSpPr>
          <a:xfrm>
            <a:off x="5766952" y="1308896"/>
            <a:ext cx="3172908" cy="1371940"/>
            <a:chOff x="7349921" y="2675936"/>
            <a:chExt cx="3172908" cy="137194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xmlns="" id="{28BF3431-0138-4E22-BF68-CF186A79622B}"/>
                </a:ext>
              </a:extLst>
            </p:cNvPr>
            <p:cNvGrpSpPr/>
            <p:nvPr/>
          </p:nvGrpSpPr>
          <p:grpSpPr>
            <a:xfrm>
              <a:off x="7349921" y="2675936"/>
              <a:ext cx="3172908" cy="1371940"/>
              <a:chOff x="8735340" y="4205184"/>
              <a:chExt cx="3172908" cy="137194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9D653CF3-990A-4F1E-83AC-651033FBFA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1" y="4205184"/>
                <a:ext cx="1073257" cy="45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dirty="0">
                    <a:latin typeface="Segoe UI Light" panose="020B0502040204020203" pitchFamily="34" charset="0"/>
                  </a:rPr>
                  <a:t>787140</a:t>
                </a:r>
                <a:endParaRPr lang="en-US" altLang="ru-RU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A3360D72-8102-4D17-9DF3-89F68C45C9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0" y="4621283"/>
                <a:ext cx="3172908" cy="397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Блокнот А5 «</a:t>
                </a:r>
                <a:r>
                  <a:rPr lang="en-US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Metropolis»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42E11C31-7C8F-40AB-9060-B0B8AC18F3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7548" y="5115459"/>
                <a:ext cx="1700815" cy="46166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378</a:t>
                </a:r>
                <a:r>
                  <a:rPr lang="ru-RU" altLang="ru-RU" sz="2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21</a:t>
                </a:r>
                <a:r>
                  <a:rPr lang="en-US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2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2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sp>
          <p:nvSpPr>
            <p:cNvPr id="4" name="Овал 3">
              <a:extLst>
                <a:ext uri="{FF2B5EF4-FFF2-40B4-BE49-F238E27FC236}">
                  <a16:creationId xmlns:a16="http://schemas.microsoft.com/office/drawing/2014/main" xmlns="" id="{BDCEAFA7-2640-43D5-8493-C7EE37E5B1C2}"/>
                </a:ext>
              </a:extLst>
            </p:cNvPr>
            <p:cNvSpPr/>
            <p:nvPr/>
          </p:nvSpPr>
          <p:spPr>
            <a:xfrm>
              <a:off x="8321254" y="2823887"/>
              <a:ext cx="219768" cy="21976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xmlns="" id="{080CA07C-1778-4E2F-AAE1-A4B0D595397C}"/>
                </a:ext>
              </a:extLst>
            </p:cNvPr>
            <p:cNvSpPr/>
            <p:nvPr/>
          </p:nvSpPr>
          <p:spPr>
            <a:xfrm>
              <a:off x="8627215" y="2823887"/>
              <a:ext cx="219768" cy="2197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xmlns="" id="{8D54F6E7-00D1-4AF6-819A-EA493DA40E32}"/>
                </a:ext>
              </a:extLst>
            </p:cNvPr>
            <p:cNvSpPr/>
            <p:nvPr/>
          </p:nvSpPr>
          <p:spPr>
            <a:xfrm>
              <a:off x="8933176" y="2823887"/>
              <a:ext cx="219768" cy="219768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52A7C6F3-6960-4EFF-A4C4-B7194307AF4D}"/>
              </a:ext>
            </a:extLst>
          </p:cNvPr>
          <p:cNvGrpSpPr/>
          <p:nvPr/>
        </p:nvGrpSpPr>
        <p:grpSpPr>
          <a:xfrm>
            <a:off x="1295928" y="1311790"/>
            <a:ext cx="2575129" cy="1371940"/>
            <a:chOff x="7349921" y="2675936"/>
            <a:chExt cx="2575129" cy="1371940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xmlns="" id="{D28DB960-21F0-44CB-8A9E-D500E6577481}"/>
                </a:ext>
              </a:extLst>
            </p:cNvPr>
            <p:cNvGrpSpPr/>
            <p:nvPr/>
          </p:nvGrpSpPr>
          <p:grpSpPr>
            <a:xfrm>
              <a:off x="7349921" y="2675936"/>
              <a:ext cx="2575129" cy="1371940"/>
              <a:chOff x="8735340" y="4205184"/>
              <a:chExt cx="2575129" cy="137194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0275454A-7AA9-4B19-8F51-39DBFFFC0B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1" y="4205184"/>
                <a:ext cx="1073257" cy="45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dirty="0">
                    <a:latin typeface="Segoe UI Light" panose="020B0502040204020203" pitchFamily="34" charset="0"/>
                  </a:rPr>
                  <a:t>787132</a:t>
                </a:r>
                <a:endParaRPr lang="en-US" altLang="ru-RU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D7EAC95D-7D4E-4EA5-8AFE-0427DF4721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0" y="4621283"/>
                <a:ext cx="2575129" cy="397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Блокнот А5 «</a:t>
                </a:r>
                <a:r>
                  <a:rPr lang="en-US" sz="20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Ribby</a:t>
                </a:r>
                <a:r>
                  <a:rPr lang="en-US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E9976187-26BC-48A3-B284-1133C3FC35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7548" y="5115459"/>
                <a:ext cx="1700815" cy="46166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378</a:t>
                </a:r>
                <a:r>
                  <a:rPr lang="ru-RU" altLang="ru-RU" sz="2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21</a:t>
                </a:r>
                <a:r>
                  <a:rPr lang="en-US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2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2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xmlns="" id="{059ED93A-9D8B-49FC-AF31-4EFECE6F2442}"/>
                </a:ext>
              </a:extLst>
            </p:cNvPr>
            <p:cNvSpPr/>
            <p:nvPr/>
          </p:nvSpPr>
          <p:spPr>
            <a:xfrm>
              <a:off x="8321254" y="2823887"/>
              <a:ext cx="219768" cy="2197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xmlns="" id="{763FCC9C-421D-492B-AF0A-5D19E467C146}"/>
                </a:ext>
              </a:extLst>
            </p:cNvPr>
            <p:cNvSpPr/>
            <p:nvPr/>
          </p:nvSpPr>
          <p:spPr>
            <a:xfrm>
              <a:off x="8627215" y="2823887"/>
              <a:ext cx="219768" cy="21976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CF782CFB-5E0E-4468-B490-09D1F45A34A6}"/>
                </a:ext>
              </a:extLst>
            </p:cNvPr>
            <p:cNvSpPr/>
            <p:nvPr/>
          </p:nvSpPr>
          <p:spPr>
            <a:xfrm>
              <a:off x="8933176" y="2823887"/>
              <a:ext cx="219768" cy="21976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F8E2948F-2D47-4FE4-AE6A-F08E4FB874E8}"/>
                </a:ext>
              </a:extLst>
            </p:cNvPr>
            <p:cNvSpPr/>
            <p:nvPr/>
          </p:nvSpPr>
          <p:spPr>
            <a:xfrm>
              <a:off x="9235166" y="2823887"/>
              <a:ext cx="219768" cy="219768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13AB73C-6D4E-487F-B948-ACCF137318B9}"/>
              </a:ext>
            </a:extLst>
          </p:cNvPr>
          <p:cNvSpPr txBox="1"/>
          <p:nvPr/>
        </p:nvSpPr>
        <p:spPr>
          <a:xfrm>
            <a:off x="5708595" y="9094425"/>
            <a:ext cx="1785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</a:rPr>
              <a:t>обложка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</a:rPr>
              <a:t>super soft-touch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49B185A-C699-4A4A-806A-E7C0F54B9CEE}"/>
              </a:ext>
            </a:extLst>
          </p:cNvPr>
          <p:cNvSpPr txBox="1"/>
          <p:nvPr/>
        </p:nvSpPr>
        <p:spPr>
          <a:xfrm>
            <a:off x="916547" y="9136630"/>
            <a:ext cx="2013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</a:rPr>
              <a:t>обложка с фактурой ткани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070095E-34CE-4D5F-A8D6-2517C38F38CB}"/>
              </a:ext>
            </a:extLst>
          </p:cNvPr>
          <p:cNvSpPr txBox="1"/>
          <p:nvPr/>
        </p:nvSpPr>
        <p:spPr>
          <a:xfrm>
            <a:off x="11481032" y="1112833"/>
            <a:ext cx="1760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rPr>
              <a:t>магнит для ручки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887D1050-9796-41B9-88E9-64ED488555E7}"/>
              </a:ext>
            </a:extLst>
          </p:cNvPr>
          <p:cNvGrpSpPr/>
          <p:nvPr/>
        </p:nvGrpSpPr>
        <p:grpSpPr>
          <a:xfrm>
            <a:off x="11147177" y="7043210"/>
            <a:ext cx="3305911" cy="1707765"/>
            <a:chOff x="11211947" y="6605234"/>
            <a:chExt cx="3305911" cy="1707765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19118DB0-CF4D-4EBB-B336-68AA1B526B1B}"/>
                </a:ext>
              </a:extLst>
            </p:cNvPr>
            <p:cNvGrpSpPr/>
            <p:nvPr/>
          </p:nvGrpSpPr>
          <p:grpSpPr>
            <a:xfrm>
              <a:off x="11211947" y="6605234"/>
              <a:ext cx="3305911" cy="1707765"/>
              <a:chOff x="7349921" y="2675936"/>
              <a:chExt cx="3305911" cy="1707765"/>
            </a:xfrm>
          </p:grpSpPr>
          <p:grpSp>
            <p:nvGrpSpPr>
              <p:cNvPr id="12" name="Группа 11">
                <a:extLst>
                  <a:ext uri="{FF2B5EF4-FFF2-40B4-BE49-F238E27FC236}">
                    <a16:creationId xmlns:a16="http://schemas.microsoft.com/office/drawing/2014/main" xmlns="" id="{FA12B8A0-4AB1-422D-A7A9-8DAA3BDBAA67}"/>
                  </a:ext>
                </a:extLst>
              </p:cNvPr>
              <p:cNvGrpSpPr/>
              <p:nvPr/>
            </p:nvGrpSpPr>
            <p:grpSpPr>
              <a:xfrm>
                <a:off x="7349921" y="2675936"/>
                <a:ext cx="3305911" cy="1707765"/>
                <a:chOff x="8735340" y="4205184"/>
                <a:chExt cx="3305911" cy="170776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F5134424-6CBF-4D08-853D-618169F8771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735341" y="4205184"/>
                  <a:ext cx="1073257" cy="456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ru-RU" altLang="ru-RU" dirty="0">
                      <a:latin typeface="Segoe UI Light" panose="020B0502040204020203" pitchFamily="34" charset="0"/>
                    </a:rPr>
                    <a:t>781141</a:t>
                  </a:r>
                  <a:endParaRPr lang="en-US" altLang="ru-RU" dirty="0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526D16D7-D11B-4470-B1DA-E1738E691BD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735340" y="4621283"/>
                  <a:ext cx="3305911" cy="7267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2000" dirty="0">
                      <a:latin typeface="Segoe UI Semibold" panose="020B0702040204020203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Блокнот А5 «</a:t>
                  </a:r>
                  <a:r>
                    <a:rPr lang="ru-RU" sz="2000" dirty="0" err="1">
                      <a:latin typeface="Segoe UI Semibold" panose="020B0702040204020203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Magnet</a:t>
                  </a:r>
                  <a:r>
                    <a:rPr lang="ru-RU" sz="2000" dirty="0">
                      <a:latin typeface="Segoe UI Semibold" panose="020B0702040204020203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» </a:t>
                  </a:r>
                  <a:r>
                    <a:rPr lang="ru-RU" sz="2000" dirty="0" err="1">
                      <a:latin typeface="Segoe UI Semibold" panose="020B0702040204020203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soft-touch</a:t>
                  </a:r>
                  <a:r>
                    <a:rPr lang="ru-RU" sz="2000" dirty="0">
                      <a:latin typeface="Segoe UI Semibold" panose="020B0702040204020203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endParaRPr lang="en-US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D49F7FF5-D87C-4490-94DC-A77F615BBD8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837548" y="5451284"/>
                  <a:ext cx="1700815" cy="461665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/>
                  <a:r>
                    <a:rPr lang="ru-RU" altLang="ru-RU" sz="2400" dirty="0" smtClean="0">
                      <a:solidFill>
                        <a:schemeClr val="bg1"/>
                      </a:solidFill>
                      <a:latin typeface="Segoe UI Semibold" panose="020B0702040204020203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388</a:t>
                  </a:r>
                  <a:r>
                    <a:rPr lang="ru-RU" altLang="ru-RU" sz="2400" baseline="30000" dirty="0" smtClean="0">
                      <a:solidFill>
                        <a:schemeClr val="bg1"/>
                      </a:solidFill>
                      <a:latin typeface="Segoe UI Semibold" panose="020B0702040204020203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21</a:t>
                  </a:r>
                  <a:r>
                    <a:rPr lang="en-US" altLang="ru-RU" sz="2400" dirty="0" smtClean="0">
                      <a:solidFill>
                        <a:schemeClr val="bg1"/>
                      </a:solidFill>
                      <a:latin typeface="Segoe UI Semibold" panose="020B0702040204020203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 </a:t>
                  </a:r>
                  <a:r>
                    <a:rPr lang="ru-RU" altLang="ru-RU" sz="2400" dirty="0">
                      <a:solidFill>
                        <a:schemeClr val="bg1"/>
                      </a:solidFill>
                      <a:latin typeface="Segoe UI Semibold" panose="020B0702040204020203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руб.</a:t>
                  </a:r>
                  <a:endParaRPr lang="ru-RU" altLang="ru-RU" sz="2400" dirty="0">
                    <a:solidFill>
                      <a:srgbClr val="FF0000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endParaRPr>
                </a:p>
              </p:txBody>
            </p:sp>
          </p:grp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xmlns="" id="{A660AF69-E478-4CC3-8A2A-543C05AB58CB}"/>
                  </a:ext>
                </a:extLst>
              </p:cNvPr>
              <p:cNvSpPr/>
              <p:nvPr/>
            </p:nvSpPr>
            <p:spPr>
              <a:xfrm>
                <a:off x="8321254" y="2823887"/>
                <a:ext cx="219768" cy="21976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xmlns="" id="{7ABC5A75-955E-40A4-AFD7-9630E07171F4}"/>
                  </a:ext>
                </a:extLst>
              </p:cNvPr>
              <p:cNvSpPr/>
              <p:nvPr/>
            </p:nvSpPr>
            <p:spPr>
              <a:xfrm>
                <a:off x="8627215" y="2823887"/>
                <a:ext cx="219768" cy="21976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xmlns="" id="{7915FAD2-245D-4763-A032-D4DE44D9D935}"/>
                  </a:ext>
                </a:extLst>
              </p:cNvPr>
              <p:cNvSpPr/>
              <p:nvPr/>
            </p:nvSpPr>
            <p:spPr>
              <a:xfrm>
                <a:off x="8933176" y="2823887"/>
                <a:ext cx="219768" cy="2197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xmlns="" id="{20181384-0D4E-4FC0-85D9-05432A73B9A0}"/>
                  </a:ext>
                </a:extLst>
              </p:cNvPr>
              <p:cNvSpPr/>
              <p:nvPr/>
            </p:nvSpPr>
            <p:spPr>
              <a:xfrm>
                <a:off x="9235166" y="2823887"/>
                <a:ext cx="219768" cy="219768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xmlns="" id="{AC2348DC-C22B-4FB4-AAF4-3A26A87B75A4}"/>
                </a:ext>
              </a:extLst>
            </p:cNvPr>
            <p:cNvSpPr/>
            <p:nvPr/>
          </p:nvSpPr>
          <p:spPr>
            <a:xfrm>
              <a:off x="13399182" y="6753185"/>
              <a:ext cx="219768" cy="21976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7" name="Дуга 36">
            <a:extLst>
              <a:ext uri="{FF2B5EF4-FFF2-40B4-BE49-F238E27FC236}">
                <a16:creationId xmlns:a16="http://schemas.microsoft.com/office/drawing/2014/main" xmlns="" id="{03C15C6A-08BB-4ED2-A4CF-A1455BB9E34A}"/>
              </a:ext>
            </a:extLst>
          </p:cNvPr>
          <p:cNvSpPr/>
          <p:nvPr/>
        </p:nvSpPr>
        <p:spPr>
          <a:xfrm flipV="1">
            <a:off x="11109332" y="1254139"/>
            <a:ext cx="937689" cy="1099331"/>
          </a:xfrm>
          <a:prstGeom prst="arc">
            <a:avLst>
              <a:gd name="adj1" fmla="val 6280624"/>
              <a:gd name="adj2" fmla="val 12807705"/>
            </a:avLst>
          </a:prstGeom>
          <a:ln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xmlns="" id="{FB3C52B9-8272-462C-A634-2384C515322B}"/>
              </a:ext>
            </a:extLst>
          </p:cNvPr>
          <p:cNvSpPr/>
          <p:nvPr/>
        </p:nvSpPr>
        <p:spPr>
          <a:xfrm>
            <a:off x="11249385" y="9241706"/>
            <a:ext cx="2466893" cy="52044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Смотреть видео</a:t>
            </a:r>
            <a:endParaRPr lang="ru-RU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420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273F94FB-6380-49CD-9E39-6AC3D2B01C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620" y="915122"/>
            <a:ext cx="4912972" cy="5220852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028F47D3-2293-4962-8941-6A42BA8C1B01}"/>
              </a:ext>
            </a:extLst>
          </p:cNvPr>
          <p:cNvSpPr/>
          <p:nvPr/>
        </p:nvSpPr>
        <p:spPr>
          <a:xfrm>
            <a:off x="1" y="0"/>
            <a:ext cx="6142968" cy="10691813"/>
          </a:xfrm>
          <a:prstGeom prst="rect">
            <a:avLst/>
          </a:prstGeom>
          <a:solidFill>
            <a:srgbClr val="FDF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774FAC97-F090-470A-AF8C-F20C1A492E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18810"/>
            <a:ext cx="6670200" cy="703867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B8700FC6-36C6-4AAA-848C-B969592AB061}"/>
              </a:ext>
            </a:extLst>
          </p:cNvPr>
          <p:cNvSpPr/>
          <p:nvPr/>
        </p:nvSpPr>
        <p:spPr>
          <a:xfrm>
            <a:off x="1006342" y="9342956"/>
            <a:ext cx="2784209" cy="726737"/>
          </a:xfrm>
          <a:prstGeom prst="round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47434A56-5CB7-44C7-94E9-80B0187F9112}"/>
              </a:ext>
            </a:extLst>
          </p:cNvPr>
          <p:cNvGrpSpPr/>
          <p:nvPr/>
        </p:nvGrpSpPr>
        <p:grpSpPr>
          <a:xfrm>
            <a:off x="1093916" y="425889"/>
            <a:ext cx="3463808" cy="1720563"/>
            <a:chOff x="8735340" y="4205184"/>
            <a:chExt cx="3463808" cy="172056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EF3BCAA-9472-4D3A-B9A0-36A5EFAF99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787150</a:t>
              </a:r>
              <a:endParaRPr lang="en-US" altLang="ru-RU" dirty="0">
                <a:latin typeface="Segoe UI Light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FB2130A-A9CB-4EB2-A718-A60A65DA37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621283"/>
              <a:ext cx="3463808" cy="72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Блокнот А5 «</a:t>
              </a:r>
              <a:r>
                <a:rPr lang="ru-RU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Pocket</a:t>
              </a: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карманом для телефона</a:t>
              </a:r>
              <a:endParaRPr lang="en-US" sz="20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6EC2286-CB4B-4AE4-B691-0231FBFFAE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464082"/>
              <a:ext cx="1604226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475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28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D70A372-D8F1-47BA-B1C8-1DF0F4172AB8}"/>
              </a:ext>
            </a:extLst>
          </p:cNvPr>
          <p:cNvSpPr txBox="1"/>
          <p:nvPr/>
        </p:nvSpPr>
        <p:spPr>
          <a:xfrm>
            <a:off x="1346486" y="9421199"/>
            <a:ext cx="2013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</a:rPr>
              <a:t>обложка с фактурой ткани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98785E26-AA63-4E51-BD78-6A4FF7996A89}"/>
              </a:ext>
            </a:extLst>
          </p:cNvPr>
          <p:cNvSpPr/>
          <p:nvPr/>
        </p:nvSpPr>
        <p:spPr>
          <a:xfrm>
            <a:off x="11464925" y="5716340"/>
            <a:ext cx="2784209" cy="726737"/>
          </a:xfrm>
          <a:prstGeom prst="round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7767D91-EF4A-4A64-8004-DA3531C34FDE}"/>
              </a:ext>
            </a:extLst>
          </p:cNvPr>
          <p:cNvSpPr txBox="1"/>
          <p:nvPr/>
        </p:nvSpPr>
        <p:spPr>
          <a:xfrm>
            <a:off x="11805069" y="5794583"/>
            <a:ext cx="2013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</a:rPr>
              <a:t>обложка с фактурой ткани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A026AB52-2CC5-4AC7-AD99-5CC084E28D02}"/>
              </a:ext>
            </a:extLst>
          </p:cNvPr>
          <p:cNvSpPr/>
          <p:nvPr/>
        </p:nvSpPr>
        <p:spPr>
          <a:xfrm>
            <a:off x="11370239" y="2221630"/>
            <a:ext cx="2784209" cy="726737"/>
          </a:xfrm>
          <a:prstGeom prst="round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F864128C-0313-4B15-9B6E-92151EBF892D}"/>
              </a:ext>
            </a:extLst>
          </p:cNvPr>
          <p:cNvGrpSpPr/>
          <p:nvPr/>
        </p:nvGrpSpPr>
        <p:grpSpPr>
          <a:xfrm>
            <a:off x="11370239" y="3667595"/>
            <a:ext cx="3662828" cy="1749132"/>
            <a:chOff x="7349921" y="2675936"/>
            <a:chExt cx="3662828" cy="1749132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xmlns="" id="{33B45C63-9F93-4C61-95B8-95F81EB16BFC}"/>
                </a:ext>
              </a:extLst>
            </p:cNvPr>
            <p:cNvGrpSpPr/>
            <p:nvPr/>
          </p:nvGrpSpPr>
          <p:grpSpPr>
            <a:xfrm>
              <a:off x="7349921" y="2675936"/>
              <a:ext cx="3662828" cy="1749132"/>
              <a:chOff x="8735340" y="4205184"/>
              <a:chExt cx="3662828" cy="1749132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6510E960-8E42-467E-9861-0F0C475540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1" y="4205184"/>
                <a:ext cx="1073257" cy="45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dirty="0">
                    <a:latin typeface="Segoe UI Light" panose="020B0502040204020203" pitchFamily="34" charset="0"/>
                  </a:rPr>
                  <a:t>788901</a:t>
                </a:r>
                <a:endParaRPr lang="en-US" altLang="ru-RU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C2C17DDF-FD21-471D-8543-DC3B6BDDAC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0" y="4621283"/>
                <a:ext cx="3662828" cy="726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Набор стикеров «</a:t>
                </a:r>
                <a:r>
                  <a:rPr lang="ru-RU" sz="20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Write</a:t>
                </a:r>
                <a:r>
                  <a:rPr lang="ru-RU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and</a:t>
                </a:r>
                <a:r>
                  <a:rPr lang="ru-RU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stick</a:t>
                </a:r>
                <a:r>
                  <a:rPr lang="ru-RU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с ручкой и блокнотом</a:t>
                </a:r>
                <a:endParaRPr lang="en-US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96C36D6B-41D7-4E75-9E19-6BBEA6CF4F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7548" y="5492651"/>
                <a:ext cx="1604351" cy="46166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208</a:t>
                </a:r>
                <a:r>
                  <a:rPr lang="ru-RU" altLang="ru-RU" sz="2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21</a:t>
                </a:r>
                <a:r>
                  <a:rPr lang="en-US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2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2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D8A5F0FB-8170-4025-A357-0325222B403C}"/>
                </a:ext>
              </a:extLst>
            </p:cNvPr>
            <p:cNvSpPr/>
            <p:nvPr/>
          </p:nvSpPr>
          <p:spPr>
            <a:xfrm>
              <a:off x="8321254" y="2823887"/>
              <a:ext cx="219768" cy="2197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A6F594D4-F359-4514-A773-BD1C75F3152F}"/>
                </a:ext>
              </a:extLst>
            </p:cNvPr>
            <p:cNvSpPr/>
            <p:nvPr/>
          </p:nvSpPr>
          <p:spPr>
            <a:xfrm>
              <a:off x="8627215" y="2823887"/>
              <a:ext cx="219768" cy="21976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CD0FB8C0-F382-4C18-94FD-265511A6105A}"/>
                </a:ext>
              </a:extLst>
            </p:cNvPr>
            <p:cNvSpPr/>
            <p:nvPr/>
          </p:nvSpPr>
          <p:spPr>
            <a:xfrm>
              <a:off x="8933176" y="2823887"/>
              <a:ext cx="219768" cy="21976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xmlns="" id="{9435D7FC-737C-428A-8383-D46BAC1B47C5}"/>
                </a:ext>
              </a:extLst>
            </p:cNvPr>
            <p:cNvSpPr/>
            <p:nvPr/>
          </p:nvSpPr>
          <p:spPr>
            <a:xfrm>
              <a:off x="9235166" y="2823887"/>
              <a:ext cx="219768" cy="21976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C0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C922C6E-ABEC-4B23-9D78-DC844DD158DF}"/>
              </a:ext>
            </a:extLst>
          </p:cNvPr>
          <p:cNvSpPr txBox="1"/>
          <p:nvPr/>
        </p:nvSpPr>
        <p:spPr>
          <a:xfrm>
            <a:off x="11710383" y="2299873"/>
            <a:ext cx="2013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</a:rPr>
              <a:t>обложка с фактурой кожи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99E2CFC5-AC81-4F47-B7F6-34BC04667019}"/>
              </a:ext>
            </a:extLst>
          </p:cNvPr>
          <p:cNvGrpSpPr/>
          <p:nvPr/>
        </p:nvGrpSpPr>
        <p:grpSpPr>
          <a:xfrm>
            <a:off x="11273775" y="547403"/>
            <a:ext cx="2708766" cy="1371940"/>
            <a:chOff x="10975819" y="547403"/>
            <a:chExt cx="2708766" cy="1371940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0AD34689-8008-437B-9EBD-E70551BEAD18}"/>
                </a:ext>
              </a:extLst>
            </p:cNvPr>
            <p:cNvGrpSpPr/>
            <p:nvPr/>
          </p:nvGrpSpPr>
          <p:grpSpPr>
            <a:xfrm>
              <a:off x="10975819" y="547403"/>
              <a:ext cx="2575129" cy="1371940"/>
              <a:chOff x="7349921" y="2675936"/>
              <a:chExt cx="2575129" cy="1371940"/>
            </a:xfrm>
          </p:grpSpPr>
          <p:grpSp>
            <p:nvGrpSpPr>
              <p:cNvPr id="15" name="Группа 14">
                <a:extLst>
                  <a:ext uri="{FF2B5EF4-FFF2-40B4-BE49-F238E27FC236}">
                    <a16:creationId xmlns:a16="http://schemas.microsoft.com/office/drawing/2014/main" xmlns="" id="{B40F47E5-D538-42A5-ABF8-23374821215C}"/>
                  </a:ext>
                </a:extLst>
              </p:cNvPr>
              <p:cNvGrpSpPr/>
              <p:nvPr/>
            </p:nvGrpSpPr>
            <p:grpSpPr>
              <a:xfrm>
                <a:off x="7349921" y="2675936"/>
                <a:ext cx="2575129" cy="1371940"/>
                <a:chOff x="8735340" y="4205184"/>
                <a:chExt cx="2575129" cy="1371940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EA1C9B91-40DC-4333-9829-0DE970A072B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735341" y="4205184"/>
                  <a:ext cx="1073257" cy="456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ru-RU" altLang="ru-RU" dirty="0">
                      <a:latin typeface="Segoe UI Light" panose="020B0502040204020203" pitchFamily="34" charset="0"/>
                    </a:rPr>
                    <a:t>787023</a:t>
                  </a:r>
                  <a:endParaRPr lang="en-US" altLang="ru-RU" dirty="0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266743BA-BFD0-4374-81A7-C9B33E8863E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735340" y="4621283"/>
                  <a:ext cx="2575129" cy="3974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2000" dirty="0">
                      <a:latin typeface="Segoe UI Semibold" panose="020B0702040204020203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Блокнот А6 «</a:t>
                  </a:r>
                  <a:r>
                    <a:rPr lang="en-US" sz="2000" dirty="0" err="1">
                      <a:latin typeface="Segoe UI Semibold" panose="020B0702040204020203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Riner</a:t>
                  </a:r>
                  <a:r>
                    <a:rPr lang="en-US" sz="2000" dirty="0">
                      <a:latin typeface="Segoe UI Semibold" panose="020B0702040204020203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»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xmlns="" id="{394200C9-00DF-496D-A397-21AC815E46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837548" y="5115459"/>
                  <a:ext cx="1687395" cy="461665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/>
                  <a:r>
                    <a:rPr lang="ru-RU" altLang="ru-RU" sz="2400" dirty="0" smtClean="0">
                      <a:solidFill>
                        <a:schemeClr val="bg1"/>
                      </a:solidFill>
                      <a:latin typeface="Segoe UI Semibold" panose="020B0702040204020203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107</a:t>
                  </a:r>
                  <a:r>
                    <a:rPr lang="ru-RU" altLang="ru-RU" sz="2400" baseline="30000" dirty="0" smtClean="0">
                      <a:solidFill>
                        <a:schemeClr val="bg1"/>
                      </a:solidFill>
                      <a:latin typeface="Segoe UI Semibold" panose="020B0702040204020203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50</a:t>
                  </a:r>
                  <a:r>
                    <a:rPr lang="en-US" altLang="ru-RU" sz="2400" dirty="0" smtClean="0">
                      <a:solidFill>
                        <a:schemeClr val="bg1"/>
                      </a:solidFill>
                      <a:latin typeface="Segoe UI Semibold" panose="020B0702040204020203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 </a:t>
                  </a:r>
                  <a:r>
                    <a:rPr lang="ru-RU" altLang="ru-RU" sz="2400" dirty="0">
                      <a:solidFill>
                        <a:schemeClr val="bg1"/>
                      </a:solidFill>
                      <a:latin typeface="Segoe UI Semibold" panose="020B0702040204020203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руб.</a:t>
                  </a:r>
                  <a:endParaRPr lang="ru-RU" altLang="ru-RU" sz="2400" dirty="0">
                    <a:solidFill>
                      <a:srgbClr val="FF0000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endParaRPr>
                </a:p>
              </p:txBody>
            </p:sp>
          </p:grpSp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xmlns="" id="{86C9CFBA-D7B0-4F70-937A-F01586BFC8B8}"/>
                  </a:ext>
                </a:extLst>
              </p:cNvPr>
              <p:cNvSpPr/>
              <p:nvPr/>
            </p:nvSpPr>
            <p:spPr>
              <a:xfrm>
                <a:off x="8321254" y="2823887"/>
                <a:ext cx="219768" cy="21976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Овал 16">
                <a:extLst>
                  <a:ext uri="{FF2B5EF4-FFF2-40B4-BE49-F238E27FC236}">
                    <a16:creationId xmlns:a16="http://schemas.microsoft.com/office/drawing/2014/main" xmlns="" id="{E426397E-86CA-4211-91AC-DC25486CF4BB}"/>
                  </a:ext>
                </a:extLst>
              </p:cNvPr>
              <p:cNvSpPr/>
              <p:nvPr/>
            </p:nvSpPr>
            <p:spPr>
              <a:xfrm>
                <a:off x="8627215" y="2823887"/>
                <a:ext cx="219768" cy="21976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8" name="Овал 17">
                <a:extLst>
                  <a:ext uri="{FF2B5EF4-FFF2-40B4-BE49-F238E27FC236}">
                    <a16:creationId xmlns:a16="http://schemas.microsoft.com/office/drawing/2014/main" xmlns="" id="{92F9E0FB-B1C5-475D-9707-14A95634A702}"/>
                  </a:ext>
                </a:extLst>
              </p:cNvPr>
              <p:cNvSpPr/>
              <p:nvPr/>
            </p:nvSpPr>
            <p:spPr>
              <a:xfrm>
                <a:off x="8933176" y="2823887"/>
                <a:ext cx="219768" cy="219768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9" name="Овал 18">
                <a:extLst>
                  <a:ext uri="{FF2B5EF4-FFF2-40B4-BE49-F238E27FC236}">
                    <a16:creationId xmlns:a16="http://schemas.microsoft.com/office/drawing/2014/main" xmlns="" id="{F941E672-2449-48AF-8B76-CF0F4036E2B8}"/>
                  </a:ext>
                </a:extLst>
              </p:cNvPr>
              <p:cNvSpPr/>
              <p:nvPr/>
            </p:nvSpPr>
            <p:spPr>
              <a:xfrm>
                <a:off x="9235166" y="2823887"/>
                <a:ext cx="219768" cy="21976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xmlns="" id="{D698D09D-269D-4D3F-8493-26D40FC9C547}"/>
                </a:ext>
              </a:extLst>
            </p:cNvPr>
            <p:cNvSpPr/>
            <p:nvPr/>
          </p:nvSpPr>
          <p:spPr>
            <a:xfrm>
              <a:off x="13162827" y="695354"/>
              <a:ext cx="219768" cy="21976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xmlns="" id="{6B4688EB-0421-4856-8BC3-A0AA81E8EC76}"/>
                </a:ext>
              </a:extLst>
            </p:cNvPr>
            <p:cNvSpPr/>
            <p:nvPr/>
          </p:nvSpPr>
          <p:spPr>
            <a:xfrm>
              <a:off x="13464817" y="695354"/>
              <a:ext cx="219768" cy="2197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1CF9E92E-6987-4029-BB03-6F13CDFA61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5292">
            <a:off x="5028874" y="5454795"/>
            <a:ext cx="6589833" cy="476664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120B2733-E96B-40D0-82DE-A732CF039D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2539" y="6067096"/>
            <a:ext cx="5288977" cy="4618259"/>
          </a:xfrm>
          <a:prstGeom prst="rect">
            <a:avLst/>
          </a:prstGeom>
        </p:spPr>
      </p:pic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9435D7FC-737C-428A-8383-D46BAC1B47C5}"/>
              </a:ext>
            </a:extLst>
          </p:cNvPr>
          <p:cNvSpPr/>
          <p:nvPr/>
        </p:nvSpPr>
        <p:spPr>
          <a:xfrm>
            <a:off x="13554940" y="3809079"/>
            <a:ext cx="219768" cy="21976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276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C72596C7-33BB-4BB8-9698-0604FF581EC0}"/>
              </a:ext>
            </a:extLst>
          </p:cNvPr>
          <p:cNvSpPr/>
          <p:nvPr/>
        </p:nvSpPr>
        <p:spPr>
          <a:xfrm>
            <a:off x="0" y="0"/>
            <a:ext cx="15119350" cy="10691813"/>
          </a:xfrm>
          <a:prstGeom prst="rect">
            <a:avLst/>
          </a:prstGeom>
          <a:solidFill>
            <a:srgbClr val="F8D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ый треугольник 27">
            <a:extLst>
              <a:ext uri="{FF2B5EF4-FFF2-40B4-BE49-F238E27FC236}">
                <a16:creationId xmlns:a16="http://schemas.microsoft.com/office/drawing/2014/main" xmlns="" id="{DEC617DA-CDD9-4AD8-9A9E-EEB79391CE16}"/>
              </a:ext>
            </a:extLst>
          </p:cNvPr>
          <p:cNvSpPr/>
          <p:nvPr/>
        </p:nvSpPr>
        <p:spPr>
          <a:xfrm rot="16200000">
            <a:off x="2764711" y="-1659731"/>
            <a:ext cx="10695008" cy="14014280"/>
          </a:xfrm>
          <a:custGeom>
            <a:avLst/>
            <a:gdLst>
              <a:gd name="connsiteX0" fmla="*/ 0 w 11644311"/>
              <a:gd name="connsiteY0" fmla="*/ 10785017 h 10785017"/>
              <a:gd name="connsiteX1" fmla="*/ 0 w 11644311"/>
              <a:gd name="connsiteY1" fmla="*/ 0 h 10785017"/>
              <a:gd name="connsiteX2" fmla="*/ 11644311 w 11644311"/>
              <a:gd name="connsiteY2" fmla="*/ 10785017 h 10785017"/>
              <a:gd name="connsiteX3" fmla="*/ 0 w 11644311"/>
              <a:gd name="connsiteY3" fmla="*/ 10785017 h 10785017"/>
              <a:gd name="connsiteX0" fmla="*/ 0 w 11644311"/>
              <a:gd name="connsiteY0" fmla="*/ 10785017 h 10785017"/>
              <a:gd name="connsiteX1" fmla="*/ 0 w 11644311"/>
              <a:gd name="connsiteY1" fmla="*/ 0 h 10785017"/>
              <a:gd name="connsiteX2" fmla="*/ 10694986 w 11644311"/>
              <a:gd name="connsiteY2" fmla="*/ 9899190 h 10785017"/>
              <a:gd name="connsiteX3" fmla="*/ 11644311 w 11644311"/>
              <a:gd name="connsiteY3" fmla="*/ 10785017 h 10785017"/>
              <a:gd name="connsiteX4" fmla="*/ 0 w 11644311"/>
              <a:gd name="connsiteY4" fmla="*/ 10785017 h 10785017"/>
              <a:gd name="connsiteX0" fmla="*/ 0 w 11644311"/>
              <a:gd name="connsiteY0" fmla="*/ 10785017 h 10785017"/>
              <a:gd name="connsiteX1" fmla="*/ 0 w 11644311"/>
              <a:gd name="connsiteY1" fmla="*/ 0 h 10785017"/>
              <a:gd name="connsiteX2" fmla="*/ 10694986 w 11644311"/>
              <a:gd name="connsiteY2" fmla="*/ 9899190 h 10785017"/>
              <a:gd name="connsiteX3" fmla="*/ 11644311 w 11644311"/>
              <a:gd name="connsiteY3" fmla="*/ 10785017 h 10785017"/>
              <a:gd name="connsiteX4" fmla="*/ 10691811 w 11644311"/>
              <a:gd name="connsiteY4" fmla="*/ 10781840 h 10785017"/>
              <a:gd name="connsiteX5" fmla="*/ 0 w 11644311"/>
              <a:gd name="connsiteY5" fmla="*/ 10785017 h 10785017"/>
              <a:gd name="connsiteX0" fmla="*/ 0 w 10694986"/>
              <a:gd name="connsiteY0" fmla="*/ 10785017 h 10785017"/>
              <a:gd name="connsiteX1" fmla="*/ 0 w 10694986"/>
              <a:gd name="connsiteY1" fmla="*/ 0 h 10785017"/>
              <a:gd name="connsiteX2" fmla="*/ 10694986 w 10694986"/>
              <a:gd name="connsiteY2" fmla="*/ 9899190 h 10785017"/>
              <a:gd name="connsiteX3" fmla="*/ 10691811 w 10694986"/>
              <a:gd name="connsiteY3" fmla="*/ 10781840 h 10785017"/>
              <a:gd name="connsiteX4" fmla="*/ 0 w 10694986"/>
              <a:gd name="connsiteY4" fmla="*/ 10785017 h 10785017"/>
              <a:gd name="connsiteX0" fmla="*/ 0 w 10691866"/>
              <a:gd name="connsiteY0" fmla="*/ 10785017 h 10785017"/>
              <a:gd name="connsiteX1" fmla="*/ 0 w 10691866"/>
              <a:gd name="connsiteY1" fmla="*/ 0 h 10785017"/>
              <a:gd name="connsiteX2" fmla="*/ 10679487 w 10691866"/>
              <a:gd name="connsiteY2" fmla="*/ 8366706 h 10785017"/>
              <a:gd name="connsiteX3" fmla="*/ 10691811 w 10691866"/>
              <a:gd name="connsiteY3" fmla="*/ 10781840 h 10785017"/>
              <a:gd name="connsiteX4" fmla="*/ 0 w 10691866"/>
              <a:gd name="connsiteY4" fmla="*/ 10785017 h 10785017"/>
              <a:gd name="connsiteX0" fmla="*/ 0 w 10710484"/>
              <a:gd name="connsiteY0" fmla="*/ 10785017 h 10785017"/>
              <a:gd name="connsiteX1" fmla="*/ 0 w 10710484"/>
              <a:gd name="connsiteY1" fmla="*/ 0 h 10785017"/>
              <a:gd name="connsiteX2" fmla="*/ 10710484 w 10710484"/>
              <a:gd name="connsiteY2" fmla="*/ 8987302 h 10785017"/>
              <a:gd name="connsiteX3" fmla="*/ 10691811 w 10710484"/>
              <a:gd name="connsiteY3" fmla="*/ 10781840 h 10785017"/>
              <a:gd name="connsiteX4" fmla="*/ 0 w 10710484"/>
              <a:gd name="connsiteY4" fmla="*/ 10785017 h 10785017"/>
              <a:gd name="connsiteX0" fmla="*/ 0 w 10710484"/>
              <a:gd name="connsiteY0" fmla="*/ 10341735 h 10341735"/>
              <a:gd name="connsiteX1" fmla="*/ 15498 w 10710484"/>
              <a:gd name="connsiteY1" fmla="*/ 0 h 10341735"/>
              <a:gd name="connsiteX2" fmla="*/ 10710484 w 10710484"/>
              <a:gd name="connsiteY2" fmla="*/ 8544020 h 10341735"/>
              <a:gd name="connsiteX3" fmla="*/ 10691811 w 10710484"/>
              <a:gd name="connsiteY3" fmla="*/ 10338558 h 10341735"/>
              <a:gd name="connsiteX4" fmla="*/ 0 w 10710484"/>
              <a:gd name="connsiteY4" fmla="*/ 10341735 h 10341735"/>
              <a:gd name="connsiteX0" fmla="*/ 0 w 10692078"/>
              <a:gd name="connsiteY0" fmla="*/ 10341735 h 10341735"/>
              <a:gd name="connsiteX1" fmla="*/ 15498 w 10692078"/>
              <a:gd name="connsiteY1" fmla="*/ 0 h 10341735"/>
              <a:gd name="connsiteX2" fmla="*/ 10691434 w 10692078"/>
              <a:gd name="connsiteY2" fmla="*/ 7469857 h 10341735"/>
              <a:gd name="connsiteX3" fmla="*/ 10691811 w 10692078"/>
              <a:gd name="connsiteY3" fmla="*/ 10338558 h 10341735"/>
              <a:gd name="connsiteX4" fmla="*/ 0 w 10692078"/>
              <a:gd name="connsiteY4" fmla="*/ 10341735 h 10341735"/>
              <a:gd name="connsiteX0" fmla="*/ 3553 w 10695631"/>
              <a:gd name="connsiteY0" fmla="*/ 11260224 h 11260224"/>
              <a:gd name="connsiteX1" fmla="*/ 0 w 10695631"/>
              <a:gd name="connsiteY1" fmla="*/ 0 h 11260224"/>
              <a:gd name="connsiteX2" fmla="*/ 10694987 w 10695631"/>
              <a:gd name="connsiteY2" fmla="*/ 8388346 h 11260224"/>
              <a:gd name="connsiteX3" fmla="*/ 10695364 w 10695631"/>
              <a:gd name="connsiteY3" fmla="*/ 11257047 h 11260224"/>
              <a:gd name="connsiteX4" fmla="*/ 3553 w 10695631"/>
              <a:gd name="connsiteY4" fmla="*/ 11260224 h 11260224"/>
              <a:gd name="connsiteX0" fmla="*/ 3553 w 10695631"/>
              <a:gd name="connsiteY0" fmla="*/ 8800541 h 8800541"/>
              <a:gd name="connsiteX1" fmla="*/ 0 w 10695631"/>
              <a:gd name="connsiteY1" fmla="*/ 0 h 8800541"/>
              <a:gd name="connsiteX2" fmla="*/ 10694987 w 10695631"/>
              <a:gd name="connsiteY2" fmla="*/ 5928663 h 8800541"/>
              <a:gd name="connsiteX3" fmla="*/ 10695364 w 10695631"/>
              <a:gd name="connsiteY3" fmla="*/ 8797364 h 8800541"/>
              <a:gd name="connsiteX4" fmla="*/ 3553 w 10695631"/>
              <a:gd name="connsiteY4" fmla="*/ 8800541 h 8800541"/>
              <a:gd name="connsiteX0" fmla="*/ 3553 w 10695401"/>
              <a:gd name="connsiteY0" fmla="*/ 8800541 h 8800541"/>
              <a:gd name="connsiteX1" fmla="*/ 0 w 10695401"/>
              <a:gd name="connsiteY1" fmla="*/ 0 h 8800541"/>
              <a:gd name="connsiteX2" fmla="*/ 10675937 w 10695401"/>
              <a:gd name="connsiteY2" fmla="*/ 4091685 h 8800541"/>
              <a:gd name="connsiteX3" fmla="*/ 10695364 w 10695401"/>
              <a:gd name="connsiteY3" fmla="*/ 8797364 h 8800541"/>
              <a:gd name="connsiteX4" fmla="*/ 3553 w 10695401"/>
              <a:gd name="connsiteY4" fmla="*/ 8800541 h 8800541"/>
              <a:gd name="connsiteX0" fmla="*/ 3553 w 10695401"/>
              <a:gd name="connsiteY0" fmla="*/ 8800541 h 8800541"/>
              <a:gd name="connsiteX1" fmla="*/ 0 w 10695401"/>
              <a:gd name="connsiteY1" fmla="*/ 0 h 8800541"/>
              <a:gd name="connsiteX2" fmla="*/ 10675937 w 10695401"/>
              <a:gd name="connsiteY2" fmla="*/ 4091685 h 8800541"/>
              <a:gd name="connsiteX3" fmla="*/ 10695364 w 10695401"/>
              <a:gd name="connsiteY3" fmla="*/ 8797364 h 8800541"/>
              <a:gd name="connsiteX4" fmla="*/ 3553 w 10695401"/>
              <a:gd name="connsiteY4" fmla="*/ 8800541 h 8800541"/>
              <a:gd name="connsiteX0" fmla="*/ 3553 w 10695401"/>
              <a:gd name="connsiteY0" fmla="*/ 8800590 h 8800590"/>
              <a:gd name="connsiteX1" fmla="*/ 0 w 10695401"/>
              <a:gd name="connsiteY1" fmla="*/ 49 h 8800590"/>
              <a:gd name="connsiteX2" fmla="*/ 10675937 w 10695401"/>
              <a:gd name="connsiteY2" fmla="*/ 4091734 h 8800590"/>
              <a:gd name="connsiteX3" fmla="*/ 10695364 w 10695401"/>
              <a:gd name="connsiteY3" fmla="*/ 8797413 h 8800590"/>
              <a:gd name="connsiteX4" fmla="*/ 3553 w 10695401"/>
              <a:gd name="connsiteY4" fmla="*/ 8800590 h 8800590"/>
              <a:gd name="connsiteX0" fmla="*/ 3553 w 10695631"/>
              <a:gd name="connsiteY0" fmla="*/ 8800590 h 8800590"/>
              <a:gd name="connsiteX1" fmla="*/ 0 w 10695631"/>
              <a:gd name="connsiteY1" fmla="*/ 49 h 8800590"/>
              <a:gd name="connsiteX2" fmla="*/ 10694987 w 10695631"/>
              <a:gd name="connsiteY2" fmla="*/ 4107301 h 8800590"/>
              <a:gd name="connsiteX3" fmla="*/ 10695364 w 10695631"/>
              <a:gd name="connsiteY3" fmla="*/ 8797413 h 8800590"/>
              <a:gd name="connsiteX4" fmla="*/ 3553 w 10695631"/>
              <a:gd name="connsiteY4" fmla="*/ 8800590 h 8800590"/>
              <a:gd name="connsiteX0" fmla="*/ 3553 w 10695453"/>
              <a:gd name="connsiteY0" fmla="*/ 8800590 h 8800590"/>
              <a:gd name="connsiteX1" fmla="*/ 0 w 10695453"/>
              <a:gd name="connsiteY1" fmla="*/ 49 h 8800590"/>
              <a:gd name="connsiteX2" fmla="*/ 10694987 w 10695453"/>
              <a:gd name="connsiteY2" fmla="*/ 4107301 h 8800590"/>
              <a:gd name="connsiteX3" fmla="*/ 10695364 w 10695453"/>
              <a:gd name="connsiteY3" fmla="*/ 8797413 h 8800590"/>
              <a:gd name="connsiteX4" fmla="*/ 3553 w 10695453"/>
              <a:gd name="connsiteY4" fmla="*/ 8800590 h 8800590"/>
              <a:gd name="connsiteX0" fmla="*/ 3553 w 10695453"/>
              <a:gd name="connsiteY0" fmla="*/ 8800590 h 8800590"/>
              <a:gd name="connsiteX1" fmla="*/ 0 w 10695453"/>
              <a:gd name="connsiteY1" fmla="*/ 49 h 8800590"/>
              <a:gd name="connsiteX2" fmla="*/ 10694987 w 10695453"/>
              <a:gd name="connsiteY2" fmla="*/ 4107301 h 8800590"/>
              <a:gd name="connsiteX3" fmla="*/ 10695364 w 10695453"/>
              <a:gd name="connsiteY3" fmla="*/ 8797413 h 8800590"/>
              <a:gd name="connsiteX4" fmla="*/ 3553 w 10695453"/>
              <a:gd name="connsiteY4" fmla="*/ 8800590 h 8800590"/>
              <a:gd name="connsiteX0" fmla="*/ 3553 w 10695453"/>
              <a:gd name="connsiteY0" fmla="*/ 8800542 h 8800542"/>
              <a:gd name="connsiteX1" fmla="*/ 0 w 10695453"/>
              <a:gd name="connsiteY1" fmla="*/ 1 h 8800542"/>
              <a:gd name="connsiteX2" fmla="*/ 10694987 w 10695453"/>
              <a:gd name="connsiteY2" fmla="*/ 4107253 h 8800542"/>
              <a:gd name="connsiteX3" fmla="*/ 10695364 w 10695453"/>
              <a:gd name="connsiteY3" fmla="*/ 8797365 h 8800542"/>
              <a:gd name="connsiteX4" fmla="*/ 3553 w 10695453"/>
              <a:gd name="connsiteY4" fmla="*/ 8800542 h 8800542"/>
              <a:gd name="connsiteX0" fmla="*/ 17621 w 10709521"/>
              <a:gd name="connsiteY0" fmla="*/ 9317864 h 9317864"/>
              <a:gd name="connsiteX1" fmla="*/ 0 w 10709521"/>
              <a:gd name="connsiteY1" fmla="*/ 0 h 9317864"/>
              <a:gd name="connsiteX2" fmla="*/ 10709055 w 10709521"/>
              <a:gd name="connsiteY2" fmla="*/ 4624575 h 9317864"/>
              <a:gd name="connsiteX3" fmla="*/ 10709432 w 10709521"/>
              <a:gd name="connsiteY3" fmla="*/ 9314687 h 9317864"/>
              <a:gd name="connsiteX4" fmla="*/ 17621 w 10709521"/>
              <a:gd name="connsiteY4" fmla="*/ 9317864 h 9317864"/>
              <a:gd name="connsiteX0" fmla="*/ 3108 w 10695008"/>
              <a:gd name="connsiteY0" fmla="*/ 9031499 h 9031499"/>
              <a:gd name="connsiteX1" fmla="*/ 1 w 10695008"/>
              <a:gd name="connsiteY1" fmla="*/ 1 h 9031499"/>
              <a:gd name="connsiteX2" fmla="*/ 10694542 w 10695008"/>
              <a:gd name="connsiteY2" fmla="*/ 4338210 h 9031499"/>
              <a:gd name="connsiteX3" fmla="*/ 10694919 w 10695008"/>
              <a:gd name="connsiteY3" fmla="*/ 9028322 h 9031499"/>
              <a:gd name="connsiteX4" fmla="*/ 3108 w 10695008"/>
              <a:gd name="connsiteY4" fmla="*/ 9031499 h 903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95008" h="9031499">
                <a:moveTo>
                  <a:pt x="3108" y="9031499"/>
                </a:moveTo>
                <a:cubicBezTo>
                  <a:pt x="1924" y="5278091"/>
                  <a:pt x="1185" y="3753409"/>
                  <a:pt x="1" y="1"/>
                </a:cubicBezTo>
                <a:cubicBezTo>
                  <a:pt x="-3704" y="-865"/>
                  <a:pt x="10691897" y="4328698"/>
                  <a:pt x="10694542" y="4338210"/>
                </a:cubicBezTo>
                <a:cubicBezTo>
                  <a:pt x="10687134" y="4331453"/>
                  <a:pt x="10695977" y="8734105"/>
                  <a:pt x="10694919" y="9028322"/>
                </a:cubicBezTo>
                <a:lnTo>
                  <a:pt x="3108" y="9031499"/>
                </a:lnTo>
                <a:close/>
              </a:path>
            </a:pathLst>
          </a:custGeom>
          <a:solidFill>
            <a:srgbClr val="F9E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17CECD-9C8D-40B3-8F8F-47D886AFF5DB}"/>
              </a:ext>
            </a:extLst>
          </p:cNvPr>
          <p:cNvSpPr txBox="1"/>
          <p:nvPr/>
        </p:nvSpPr>
        <p:spPr>
          <a:xfrm>
            <a:off x="1176186" y="738810"/>
            <a:ext cx="5857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КОЛЛЕКЦИЯ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5E54D4DF-4E5D-4C3D-8CE5-80D862E2BC92}"/>
              </a:ext>
            </a:extLst>
          </p:cNvPr>
          <p:cNvGrpSpPr/>
          <p:nvPr/>
        </p:nvGrpSpPr>
        <p:grpSpPr>
          <a:xfrm>
            <a:off x="907390" y="6176592"/>
            <a:ext cx="3463808" cy="2018230"/>
            <a:chOff x="8735340" y="4205184"/>
            <a:chExt cx="3463808" cy="201823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8529258-B4A9-444D-9E1A-B01F91F09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5910947</a:t>
              </a:r>
              <a:endParaRPr lang="en-US" altLang="ru-RU" dirty="0">
                <a:latin typeface="Segoe UI Light" panose="020B0502040204020203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EE36D28-EEF9-49E7-A0AE-24CEB4F6D8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621283"/>
              <a:ext cx="3463808" cy="1056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Беспроводное зарядное устройство «</a:t>
              </a:r>
              <a:r>
                <a:rPr lang="ru-RU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Sketch</a:t>
              </a: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полноцветной печатью</a:t>
              </a:r>
              <a:endParaRPr lang="en-US" sz="20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3F0826B-2522-4D2E-8CEF-26D2DD3DD9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761749"/>
              <a:ext cx="1619302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932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58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D1DCA9D1-EDCC-457C-B494-4A24CF17CE90}"/>
              </a:ext>
            </a:extLst>
          </p:cNvPr>
          <p:cNvGrpSpPr/>
          <p:nvPr/>
        </p:nvGrpSpPr>
        <p:grpSpPr>
          <a:xfrm>
            <a:off x="10360058" y="7614837"/>
            <a:ext cx="3463805" cy="2022419"/>
            <a:chOff x="8735340" y="4205184"/>
            <a:chExt cx="3463805" cy="202241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305E57D-0E74-429D-AE05-4906F1351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5910927</a:t>
              </a:r>
              <a:endParaRPr lang="en-US" altLang="ru-RU" dirty="0">
                <a:latin typeface="Segoe UI Light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44239E5-971A-4EC1-8345-0EBFA0A042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621283"/>
              <a:ext cx="3463805" cy="1056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Портативная колонка «</a:t>
              </a:r>
              <a:r>
                <a:rPr lang="ru-RU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Concept</a:t>
              </a: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 с полноцветной печатью</a:t>
              </a:r>
              <a:endParaRPr lang="en-US" sz="20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62C6804-9025-40BB-923A-C29E13A5E3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765938"/>
              <a:ext cx="1972908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1 486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27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691FE012-AAA0-4393-AFB5-EEF0914EC5A4}"/>
              </a:ext>
            </a:extLst>
          </p:cNvPr>
          <p:cNvGrpSpPr/>
          <p:nvPr/>
        </p:nvGrpSpPr>
        <p:grpSpPr>
          <a:xfrm>
            <a:off x="6216723" y="2365221"/>
            <a:ext cx="3342390" cy="2354180"/>
            <a:chOff x="8735340" y="4205184"/>
            <a:chExt cx="3342390" cy="235418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D1D7D2E-029E-4051-ABA4-9AE47C6B07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5910937</a:t>
              </a:r>
              <a:endParaRPr lang="en-US" altLang="ru-RU" dirty="0">
                <a:latin typeface="Segoe UI Light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03B07C7-95C9-4D52-9EC9-D8F58C575A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621283"/>
              <a:ext cx="3342390" cy="1385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Портативное зарядное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устройство «</a:t>
              </a:r>
              <a:r>
                <a:rPr lang="ru-RU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Render</a:t>
              </a: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полноцветной печатью,</a:t>
              </a:r>
              <a:endParaRPr lang="en-US" sz="20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5000 </a:t>
              </a:r>
              <a:r>
                <a:rPr lang="ru-RU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mAh</a:t>
              </a:r>
              <a:endParaRPr lang="en-US" sz="20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7CAB553-F5E7-450E-B5E1-6B73F15FA0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6097699"/>
              <a:ext cx="1891658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1 426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27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CD875B9C-0434-4A30-AF34-54A1E420E1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451643" y="803602"/>
            <a:ext cx="4548000" cy="143557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B6F550E-70FF-43CA-A422-FE7DF28CFB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2206" y="2296007"/>
            <a:ext cx="6797143" cy="578847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9A4FC2D1-7309-4053-AF6B-D5CBFA2B0F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5303" y="4957066"/>
            <a:ext cx="6332680" cy="562440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B06A8818-B3B6-4AB4-B378-0064DF3CC6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45" y="2496991"/>
            <a:ext cx="3811820" cy="362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16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65CA98C1-287B-4307-A2BC-D694A92DEB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3658" y="0"/>
            <a:ext cx="6075692" cy="106918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8B216DF-F668-4E0B-B8D4-407ACA0EA5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0536" cy="10691813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98647967-51C4-46DE-AF1D-1D16154A0469}"/>
              </a:ext>
            </a:extLst>
          </p:cNvPr>
          <p:cNvGrpSpPr/>
          <p:nvPr/>
        </p:nvGrpSpPr>
        <p:grpSpPr>
          <a:xfrm>
            <a:off x="10265912" y="6452521"/>
            <a:ext cx="3400541" cy="1997725"/>
            <a:chOff x="8735339" y="4205184"/>
            <a:chExt cx="3400541" cy="199772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F2F6A53-1FE7-403B-9248-4BE936A1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975547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9AAA155-EC9F-4942-BB8D-46336EF7FA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39" y="4621284"/>
              <a:ext cx="3400541" cy="1056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Портативная колонка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подсветкой «</a:t>
              </a:r>
              <a:r>
                <a:rPr lang="ru-RU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Deco</a:t>
              </a: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soft-touch</a:t>
              </a:r>
              <a:endParaRPr lang="ru-RU" sz="20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DAFDDC8-EBB4-4F95-BA99-A608D2FDA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741244"/>
              <a:ext cx="1612059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802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01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D1D90DD8-486E-421E-95DC-0D31C20BFC69}"/>
              </a:ext>
            </a:extLst>
          </p:cNvPr>
          <p:cNvGrpSpPr/>
          <p:nvPr/>
        </p:nvGrpSpPr>
        <p:grpSpPr>
          <a:xfrm>
            <a:off x="957598" y="1348947"/>
            <a:ext cx="3078525" cy="1982053"/>
            <a:chOff x="8735339" y="4205184"/>
            <a:chExt cx="3078525" cy="198205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47F5385-71E6-411F-BBE6-2B92BB6821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975537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BA0DF00-AEA9-4306-B064-5D87FE277A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39" y="4621284"/>
              <a:ext cx="3078525" cy="1056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Портативная колонка «</a:t>
              </a:r>
              <a:r>
                <a:rPr lang="ru-RU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Rover</a:t>
              </a: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 с защитой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от воды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D5B9A41-4091-49C4-BECA-EB0DCF45B1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725572"/>
              <a:ext cx="1852366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1 317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96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77F52F7-2A4B-42F8-9CEF-8339CD29C5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59807" y="5755945"/>
            <a:ext cx="426516" cy="39724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D96F120-58C4-47EC-B969-8B9C8C1CDB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59807" y="4974175"/>
            <a:ext cx="426516" cy="4265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87A1A33D-2439-4961-A8B9-301A483E63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59807" y="4251238"/>
            <a:ext cx="426516" cy="43374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C9B7DA5-1C88-4CE9-BBBD-C2A16B9F4B22}"/>
              </a:ext>
            </a:extLst>
          </p:cNvPr>
          <p:cNvSpPr txBox="1"/>
          <p:nvPr/>
        </p:nvSpPr>
        <p:spPr>
          <a:xfrm>
            <a:off x="1538540" y="4279813"/>
            <a:ext cx="123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DF86521-ACB5-4068-A46A-DBEAB9ECB449}"/>
              </a:ext>
            </a:extLst>
          </p:cNvPr>
          <p:cNvSpPr txBox="1"/>
          <p:nvPr/>
        </p:nvSpPr>
        <p:spPr>
          <a:xfrm>
            <a:off x="1538540" y="5002749"/>
            <a:ext cx="123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 6 ч.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2D085FF-98A8-4B73-A6FC-5034B819E216}"/>
              </a:ext>
            </a:extLst>
          </p:cNvPr>
          <p:cNvSpPr txBox="1"/>
          <p:nvPr/>
        </p:nvSpPr>
        <p:spPr>
          <a:xfrm>
            <a:off x="1524472" y="5797712"/>
            <a:ext cx="123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IPX5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477FC0DA-62AD-4EEB-B6C8-A044A30620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648322" y="907381"/>
            <a:ext cx="2212474" cy="85708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7F7DBB13-AD90-40F0-8221-57C6A7B10DD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368121" y="8909009"/>
            <a:ext cx="441834" cy="44183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3C91906-DF38-4993-BF0E-A6D3185ED157}"/>
              </a:ext>
            </a:extLst>
          </p:cNvPr>
          <p:cNvSpPr txBox="1"/>
          <p:nvPr/>
        </p:nvSpPr>
        <p:spPr>
          <a:xfrm>
            <a:off x="10886901" y="8952550"/>
            <a:ext cx="123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ч.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B93C030E-70C4-4967-A7BA-221378D77F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1980180" y="8895050"/>
            <a:ext cx="441834" cy="44932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DB472B5-1B2B-46BC-BEC0-C48FF60E3665}"/>
              </a:ext>
            </a:extLst>
          </p:cNvPr>
          <p:cNvSpPr txBox="1"/>
          <p:nvPr/>
        </p:nvSpPr>
        <p:spPr>
          <a:xfrm>
            <a:off x="12465556" y="8953106"/>
            <a:ext cx="123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367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30027B9-F3A8-4855-9A23-9F508BD9B4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5119351" cy="10691813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B0772DBE-FC74-4A90-A8BD-A8F2CF7B7463}"/>
              </a:ext>
            </a:extLst>
          </p:cNvPr>
          <p:cNvGrpSpPr/>
          <p:nvPr/>
        </p:nvGrpSpPr>
        <p:grpSpPr>
          <a:xfrm>
            <a:off x="10551760" y="7492400"/>
            <a:ext cx="3507140" cy="2038278"/>
            <a:chOff x="2918012" y="3717988"/>
            <a:chExt cx="3507140" cy="2038278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6EEE80FA-CB96-427F-9448-8C64D4A7E081}"/>
                </a:ext>
              </a:extLst>
            </p:cNvPr>
            <p:cNvGrpSpPr/>
            <p:nvPr/>
          </p:nvGrpSpPr>
          <p:grpSpPr>
            <a:xfrm>
              <a:off x="2918012" y="3717988"/>
              <a:ext cx="3507140" cy="2038278"/>
              <a:chOff x="8735339" y="4205184"/>
              <a:chExt cx="3507140" cy="2038278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9589BE8B-5623-4728-8705-9CEE46D300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1" y="4205184"/>
                <a:ext cx="1073257" cy="45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dirty="0">
                    <a:solidFill>
                      <a:schemeClr val="bg1"/>
                    </a:solidFill>
                    <a:latin typeface="Segoe UI Light" panose="020B0502040204020203" pitchFamily="34" charset="0"/>
                  </a:rPr>
                  <a:t>700908</a:t>
                </a:r>
                <a:endParaRPr lang="en-US" altLang="ru-RU" sz="1100" dirty="0">
                  <a:solidFill>
                    <a:schemeClr val="bg1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F3E40989-D1E4-40FD-954C-47E666B0D1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39" y="4621284"/>
                <a:ext cx="3507140" cy="10560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2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Набор «</a:t>
                </a:r>
                <a:r>
                  <a:rPr lang="ru-RU" sz="2000" dirty="0" err="1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</a:t>
                </a:r>
                <a:r>
                  <a:rPr lang="ru-RU" sz="2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 err="1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motion</a:t>
                </a:r>
                <a:r>
                  <a:rPr lang="ru-RU" sz="2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20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наушниками и зарядным кабелем 3 в 1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653A6FBF-10D5-453F-B232-CA91952F37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7548" y="5781797"/>
                <a:ext cx="1787839" cy="46166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289</a:t>
                </a:r>
                <a:r>
                  <a:rPr lang="ru-RU" altLang="ru-RU" sz="2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24</a:t>
                </a:r>
                <a:r>
                  <a:rPr lang="en-US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2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2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37E65D85-4CFE-40DF-991A-E488BFC20486}"/>
                </a:ext>
              </a:extLst>
            </p:cNvPr>
            <p:cNvSpPr/>
            <p:nvPr/>
          </p:nvSpPr>
          <p:spPr>
            <a:xfrm>
              <a:off x="3976370" y="3877114"/>
              <a:ext cx="219768" cy="2197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91B56326-3A2A-4BB2-B437-EAF9A6D90B8D}"/>
                </a:ext>
              </a:extLst>
            </p:cNvPr>
            <p:cNvSpPr/>
            <p:nvPr/>
          </p:nvSpPr>
          <p:spPr>
            <a:xfrm>
              <a:off x="4282331" y="3877114"/>
              <a:ext cx="219768" cy="21976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xmlns="" id="{31A3F1BE-41A3-4068-8E17-D7FE5991D564}"/>
                </a:ext>
              </a:extLst>
            </p:cNvPr>
            <p:cNvSpPr/>
            <p:nvPr/>
          </p:nvSpPr>
          <p:spPr>
            <a:xfrm>
              <a:off x="4588292" y="3877114"/>
              <a:ext cx="219768" cy="21976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C30F2EE4-D7BB-4F2B-909E-EEFD85A1E948}"/>
              </a:ext>
            </a:extLst>
          </p:cNvPr>
          <p:cNvGrpSpPr/>
          <p:nvPr/>
        </p:nvGrpSpPr>
        <p:grpSpPr>
          <a:xfrm>
            <a:off x="1531781" y="1548800"/>
            <a:ext cx="4826816" cy="1715866"/>
            <a:chOff x="1531781" y="1377350"/>
            <a:chExt cx="4826816" cy="1715866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4092217B-713A-4929-AA82-08D2CA1B33F3}"/>
                </a:ext>
              </a:extLst>
            </p:cNvPr>
            <p:cNvGrpSpPr/>
            <p:nvPr/>
          </p:nvGrpSpPr>
          <p:grpSpPr>
            <a:xfrm>
              <a:off x="1531781" y="1377350"/>
              <a:ext cx="4826816" cy="1715866"/>
              <a:chOff x="2918012" y="3717988"/>
              <a:chExt cx="4826816" cy="1715866"/>
            </a:xfrm>
          </p:grpSpPr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xmlns="" id="{E6EADEF6-14DA-4D94-AF3A-61CCC36D9EC0}"/>
                  </a:ext>
                </a:extLst>
              </p:cNvPr>
              <p:cNvGrpSpPr/>
              <p:nvPr/>
            </p:nvGrpSpPr>
            <p:grpSpPr>
              <a:xfrm>
                <a:off x="2918012" y="3717988"/>
                <a:ext cx="4826816" cy="1715866"/>
                <a:chOff x="8735339" y="4205184"/>
                <a:chExt cx="4826816" cy="1715866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xmlns="" id="{C6D9837E-CC5A-46B7-BF76-84D280D8767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735341" y="4205184"/>
                  <a:ext cx="1073257" cy="456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ru-RU" altLang="ru-RU" dirty="0">
                      <a:latin typeface="Segoe UI Light" panose="020B0502040204020203" pitchFamily="34" charset="0"/>
                    </a:rPr>
                    <a:t>590902</a:t>
                  </a:r>
                  <a:endParaRPr lang="en-US" altLang="ru-RU" sz="1100" dirty="0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xmlns="" id="{EABF1CC1-9371-49B9-A08C-552BECF938D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735339" y="4621284"/>
                  <a:ext cx="4826816" cy="7267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2000" dirty="0">
                      <a:latin typeface="Segoe UI Semibold" panose="020B0702040204020203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Беспроводное зарядное устройство «</a:t>
                  </a:r>
                  <a:r>
                    <a:rPr lang="ru-RU" sz="2000" dirty="0" err="1">
                      <a:latin typeface="Segoe UI Semibold" panose="020B0702040204020203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Disc</a:t>
                  </a:r>
                  <a:r>
                    <a:rPr lang="ru-RU" sz="2000" dirty="0">
                      <a:latin typeface="Segoe UI Semibold" panose="020B0702040204020203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» со встроенным кабелем 2 в 1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04AF229F-573A-47E0-992F-939FF04548D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837548" y="5459385"/>
                  <a:ext cx="1709285" cy="461665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/>
                  <a:r>
                    <a:rPr lang="ru-RU" altLang="ru-RU" sz="2400" dirty="0" smtClean="0">
                      <a:solidFill>
                        <a:schemeClr val="bg1"/>
                      </a:solidFill>
                      <a:latin typeface="Segoe UI Semibold" panose="020B0702040204020203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760</a:t>
                  </a:r>
                  <a:r>
                    <a:rPr lang="ru-RU" altLang="ru-RU" sz="2400" baseline="30000" dirty="0" smtClean="0">
                      <a:solidFill>
                        <a:schemeClr val="bg1"/>
                      </a:solidFill>
                      <a:latin typeface="Segoe UI Semibold" panose="020B0702040204020203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96</a:t>
                  </a:r>
                  <a:r>
                    <a:rPr lang="en-US" altLang="ru-RU" sz="2400" dirty="0" smtClean="0">
                      <a:solidFill>
                        <a:schemeClr val="bg1"/>
                      </a:solidFill>
                      <a:latin typeface="Segoe UI Semibold" panose="020B0702040204020203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 </a:t>
                  </a:r>
                  <a:r>
                    <a:rPr lang="ru-RU" altLang="ru-RU" sz="2400" dirty="0">
                      <a:solidFill>
                        <a:schemeClr val="bg1"/>
                      </a:solidFill>
                      <a:latin typeface="Segoe UI Semibold" panose="020B0702040204020203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руб.</a:t>
                  </a:r>
                  <a:endParaRPr lang="ru-RU" altLang="ru-RU" sz="2400" dirty="0">
                    <a:solidFill>
                      <a:srgbClr val="FF0000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endParaRPr>
                </a:p>
              </p:txBody>
            </p:sp>
          </p:grpSp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xmlns="" id="{740C7CC4-EF66-40E2-BDCF-C71F49D712D3}"/>
                  </a:ext>
                </a:extLst>
              </p:cNvPr>
              <p:cNvSpPr/>
              <p:nvPr/>
            </p:nvSpPr>
            <p:spPr>
              <a:xfrm>
                <a:off x="3991271" y="3877114"/>
                <a:ext cx="219768" cy="219768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Овал 8">
                <a:extLst>
                  <a:ext uri="{FF2B5EF4-FFF2-40B4-BE49-F238E27FC236}">
                    <a16:creationId xmlns:a16="http://schemas.microsoft.com/office/drawing/2014/main" xmlns="" id="{5137EC0B-399B-4FF1-88DB-0FDC5AC06E12}"/>
                  </a:ext>
                </a:extLst>
              </p:cNvPr>
              <p:cNvSpPr/>
              <p:nvPr/>
            </p:nvSpPr>
            <p:spPr>
              <a:xfrm>
                <a:off x="4306122" y="3877114"/>
                <a:ext cx="219768" cy="21976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8F7FBB02-D40A-457A-BBCB-50C0F899EC41}"/>
                </a:ext>
              </a:extLst>
            </p:cNvPr>
            <p:cNvSpPr/>
            <p:nvPr/>
          </p:nvSpPr>
          <p:spPr>
            <a:xfrm>
              <a:off x="3234742" y="1530595"/>
              <a:ext cx="219768" cy="2197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73477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8CD87EED-3DFD-45D9-99BA-72858F42E63A}"/>
              </a:ext>
            </a:extLst>
          </p:cNvPr>
          <p:cNvSpPr/>
          <p:nvPr/>
        </p:nvSpPr>
        <p:spPr>
          <a:xfrm>
            <a:off x="0" y="0"/>
            <a:ext cx="9054714" cy="106918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D3FD0089-F218-4D60-9C70-20B468A52767}"/>
              </a:ext>
            </a:extLst>
          </p:cNvPr>
          <p:cNvSpPr/>
          <p:nvPr/>
        </p:nvSpPr>
        <p:spPr>
          <a:xfrm>
            <a:off x="6114402" y="0"/>
            <a:ext cx="9027642" cy="10691813"/>
          </a:xfrm>
          <a:prstGeom prst="rect">
            <a:avLst/>
          </a:prstGeom>
          <a:solidFill>
            <a:srgbClr val="8AC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0DF828AD-2694-4ED1-93B7-FA3ADA2013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26" y="1783141"/>
            <a:ext cx="6096012" cy="453543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EC8C8A3A-CF57-4B32-8CE6-F6618CD788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6111">
            <a:off x="1163629" y="4137406"/>
            <a:ext cx="5879604" cy="6096012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4FED9DA7-CF87-49DE-963F-80F9C7C5AEB6}"/>
              </a:ext>
            </a:extLst>
          </p:cNvPr>
          <p:cNvGrpSpPr/>
          <p:nvPr/>
        </p:nvGrpSpPr>
        <p:grpSpPr>
          <a:xfrm>
            <a:off x="11043810" y="2883666"/>
            <a:ext cx="3253139" cy="1677766"/>
            <a:chOff x="11414312" y="3169320"/>
            <a:chExt cx="3253139" cy="1677766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xmlns="" id="{58AABA64-C291-4B05-B408-26332AB63FE3}"/>
                </a:ext>
              </a:extLst>
            </p:cNvPr>
            <p:cNvGrpSpPr/>
            <p:nvPr/>
          </p:nvGrpSpPr>
          <p:grpSpPr>
            <a:xfrm>
              <a:off x="11414312" y="3169320"/>
              <a:ext cx="3253139" cy="1677766"/>
              <a:chOff x="8735339" y="4205184"/>
              <a:chExt cx="3253139" cy="1677766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CAD4079E-65B6-485C-B76A-80BF4E0FAA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1" y="4205184"/>
                <a:ext cx="1073257" cy="45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dirty="0">
                    <a:latin typeface="Segoe UI Light" panose="020B0502040204020203" pitchFamily="34" charset="0"/>
                  </a:rPr>
                  <a:t>590921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98EF7E1D-F3A7-46AA-BC22-8DB9847833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39" y="4621284"/>
                <a:ext cx="3253139" cy="726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20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Ланьярд</a:t>
                </a:r>
                <a:r>
                  <a:rPr lang="ru-RU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с зарядным кабелем «</a:t>
                </a:r>
                <a:r>
                  <a:rPr lang="ru-RU" sz="20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xTape</a:t>
                </a:r>
                <a:r>
                  <a:rPr lang="ru-RU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3 в 1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DEC4C5A4-7146-4A22-8DEA-7936109B35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7548" y="5421285"/>
                <a:ext cx="1641294" cy="46166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286</a:t>
                </a:r>
                <a:r>
                  <a:rPr lang="ru-RU" altLang="ru-RU" sz="2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85</a:t>
                </a:r>
                <a:r>
                  <a:rPr lang="en-US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2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2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xmlns="" id="{337D82D7-1C73-4FB3-AEC8-5214BBF49B3F}"/>
                </a:ext>
              </a:extLst>
            </p:cNvPr>
            <p:cNvSpPr/>
            <p:nvPr/>
          </p:nvSpPr>
          <p:spPr>
            <a:xfrm>
              <a:off x="12439860" y="3321400"/>
              <a:ext cx="219768" cy="21976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75B18432-1362-45B8-8FAE-AA1E65ABBB1E}"/>
                </a:ext>
              </a:extLst>
            </p:cNvPr>
            <p:cNvSpPr/>
            <p:nvPr/>
          </p:nvSpPr>
          <p:spPr>
            <a:xfrm>
              <a:off x="12745821" y="3321400"/>
              <a:ext cx="219768" cy="2197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5BF4D517-2487-4D09-83A0-D8024468BCC2}"/>
                </a:ext>
              </a:extLst>
            </p:cNvPr>
            <p:cNvSpPr/>
            <p:nvPr/>
          </p:nvSpPr>
          <p:spPr>
            <a:xfrm>
              <a:off x="13051782" y="3321400"/>
              <a:ext cx="219768" cy="2197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209D1561-9657-4DBF-8778-B2EE40F51C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5616" y="5230366"/>
            <a:ext cx="4276387" cy="425758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A448568-5867-47BE-B044-FE6FA2884E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31" y="-1"/>
            <a:ext cx="2461429" cy="9480585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2A991D08-196A-4697-A222-2403D92C0A38}"/>
              </a:ext>
            </a:extLst>
          </p:cNvPr>
          <p:cNvGrpSpPr/>
          <p:nvPr/>
        </p:nvGrpSpPr>
        <p:grpSpPr>
          <a:xfrm>
            <a:off x="1430631" y="1167800"/>
            <a:ext cx="3253139" cy="1715866"/>
            <a:chOff x="2918012" y="3717988"/>
            <a:chExt cx="3253139" cy="1715866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xmlns="" id="{7526DA27-FB23-455C-916A-27ECBE59BED4}"/>
                </a:ext>
              </a:extLst>
            </p:cNvPr>
            <p:cNvGrpSpPr/>
            <p:nvPr/>
          </p:nvGrpSpPr>
          <p:grpSpPr>
            <a:xfrm>
              <a:off x="2918012" y="3717988"/>
              <a:ext cx="3253139" cy="1715866"/>
              <a:chOff x="8735339" y="4205184"/>
              <a:chExt cx="3253139" cy="1715866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82456B41-3615-402A-B40A-3A2F89FD4C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1" y="4205184"/>
                <a:ext cx="1073257" cy="45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dirty="0">
                    <a:latin typeface="Segoe UI Light" panose="020B0502040204020203" pitchFamily="34" charset="0"/>
                  </a:rPr>
                  <a:t>590912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E0AFB32C-3994-412F-BF81-004E85E25A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39" y="4621284"/>
                <a:ext cx="3253139" cy="726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Зарядный кабель «</a:t>
                </a:r>
                <a:r>
                  <a:rPr lang="ru-RU" sz="20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Charge-it</a:t>
                </a:r>
                <a:r>
                  <a:rPr lang="ru-RU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 3 в 1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1B2B06E8-0709-491C-9A20-5F86077E54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7548" y="5459385"/>
                <a:ext cx="1787839" cy="46166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242</a:t>
                </a:r>
                <a:r>
                  <a:rPr lang="ru-RU" altLang="ru-RU" sz="2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27</a:t>
                </a:r>
                <a:r>
                  <a:rPr lang="en-US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2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2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C3FDE313-DDB9-4AF6-B8EC-1D466E31CAD9}"/>
                </a:ext>
              </a:extLst>
            </p:cNvPr>
            <p:cNvSpPr/>
            <p:nvPr/>
          </p:nvSpPr>
          <p:spPr>
            <a:xfrm>
              <a:off x="3976370" y="3877114"/>
              <a:ext cx="219768" cy="2197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391B9111-B9B6-499F-A024-A80E7147C2A7}"/>
                </a:ext>
              </a:extLst>
            </p:cNvPr>
            <p:cNvSpPr/>
            <p:nvPr/>
          </p:nvSpPr>
          <p:spPr>
            <a:xfrm>
              <a:off x="4282331" y="3877114"/>
              <a:ext cx="219768" cy="21976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xmlns="" id="{26F62073-F6B7-4F47-B02D-B4B5F15B462B}"/>
                </a:ext>
              </a:extLst>
            </p:cNvPr>
            <p:cNvSpPr/>
            <p:nvPr/>
          </p:nvSpPr>
          <p:spPr>
            <a:xfrm>
              <a:off x="4588292" y="3877114"/>
              <a:ext cx="219768" cy="2197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xmlns="" id="{93A6EC79-175D-4BD2-9CDD-0283D961A31E}"/>
                </a:ext>
              </a:extLst>
            </p:cNvPr>
            <p:cNvSpPr/>
            <p:nvPr/>
          </p:nvSpPr>
          <p:spPr>
            <a:xfrm>
              <a:off x="4894253" y="3877114"/>
              <a:ext cx="219768" cy="2197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65871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45730ED-56B3-44DC-9006-8EF9C91779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3389" y="0"/>
            <a:ext cx="6655961" cy="10691813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25E2946D-F77E-435B-AEA9-2DC513230A28}"/>
              </a:ext>
            </a:extLst>
          </p:cNvPr>
          <p:cNvSpPr/>
          <p:nvPr/>
        </p:nvSpPr>
        <p:spPr>
          <a:xfrm>
            <a:off x="-1" y="0"/>
            <a:ext cx="8896351" cy="10691813"/>
          </a:xfrm>
          <a:prstGeom prst="rect">
            <a:avLst/>
          </a:prstGeom>
          <a:solidFill>
            <a:srgbClr val="EE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3EE52770-DD3D-426D-8BE3-A6FF8055466C}"/>
              </a:ext>
            </a:extLst>
          </p:cNvPr>
          <p:cNvGrpSpPr/>
          <p:nvPr/>
        </p:nvGrpSpPr>
        <p:grpSpPr>
          <a:xfrm>
            <a:off x="10054352" y="1225198"/>
            <a:ext cx="3253139" cy="1670916"/>
            <a:chOff x="8735339" y="4205184"/>
            <a:chExt cx="3253139" cy="167091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89C44CA-B6A9-443C-987A-6AA17034EA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718341</a:t>
              </a:r>
              <a:endParaRPr lang="en-US" altLang="ru-RU" sz="1100" dirty="0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7ED176C-F0D9-459C-ADD9-32DE69BF08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39" y="4621284"/>
              <a:ext cx="3253139" cy="72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Брелок с мини-лампой «</a:t>
              </a:r>
              <a:r>
                <a:rPr lang="en-US" sz="20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Pinhole»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E9C6847-F829-42AC-BC6E-CE95D3835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414435"/>
              <a:ext cx="1590931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112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26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0E921F49-6DCD-490A-A80C-ACFBAA346464}"/>
              </a:ext>
            </a:extLst>
          </p:cNvPr>
          <p:cNvGrpSpPr/>
          <p:nvPr/>
        </p:nvGrpSpPr>
        <p:grpSpPr>
          <a:xfrm>
            <a:off x="1406505" y="1239713"/>
            <a:ext cx="3583448" cy="1656401"/>
            <a:chOff x="10270351" y="704686"/>
            <a:chExt cx="3583448" cy="1656401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808D3FF3-75D6-4F99-A1E1-3377FFE6E85D}"/>
                </a:ext>
              </a:extLst>
            </p:cNvPr>
            <p:cNvGrpSpPr/>
            <p:nvPr/>
          </p:nvGrpSpPr>
          <p:grpSpPr>
            <a:xfrm>
              <a:off x="10270351" y="704686"/>
              <a:ext cx="3583448" cy="1656401"/>
              <a:chOff x="10270351" y="704686"/>
              <a:chExt cx="3583448" cy="1656401"/>
            </a:xfrm>
          </p:grpSpPr>
          <p:grpSp>
            <p:nvGrpSpPr>
              <p:cNvPr id="12" name="Группа 11">
                <a:extLst>
                  <a:ext uri="{FF2B5EF4-FFF2-40B4-BE49-F238E27FC236}">
                    <a16:creationId xmlns:a16="http://schemas.microsoft.com/office/drawing/2014/main" xmlns="" id="{D9BCDCA5-9524-4471-85AB-993071DC0216}"/>
                  </a:ext>
                </a:extLst>
              </p:cNvPr>
              <p:cNvGrpSpPr/>
              <p:nvPr/>
            </p:nvGrpSpPr>
            <p:grpSpPr>
              <a:xfrm>
                <a:off x="10270351" y="704686"/>
                <a:ext cx="3583448" cy="1656401"/>
                <a:chOff x="8735340" y="4205184"/>
                <a:chExt cx="3583448" cy="1656401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B08553D8-5D73-4E6A-9619-F460B13439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735341" y="4205184"/>
                  <a:ext cx="1073257" cy="456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ru-RU" altLang="ru-RU" dirty="0">
                      <a:latin typeface="Segoe UI Light" panose="020B0502040204020203" pitchFamily="34" charset="0"/>
                    </a:rPr>
                    <a:t>718316</a:t>
                  </a:r>
                  <a:endParaRPr lang="en-US" altLang="ru-RU" sz="1100" dirty="0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A49CA6D0-506F-46A5-B6F6-881D5EFF24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735340" y="4621284"/>
                  <a:ext cx="3583448" cy="7267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2000" dirty="0">
                      <a:latin typeface="Segoe UI Semibold" panose="020B0702040204020203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Брелок-фонарик </a:t>
                  </a:r>
                  <a:r>
                    <a:rPr lang="en-US" sz="2000" dirty="0">
                      <a:latin typeface="Segoe UI Semibold" panose="020B0702040204020203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COB «Switch»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4532FD1D-1275-4104-9DC0-EDC0AD69665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837548" y="5399920"/>
                  <a:ext cx="1590931" cy="461665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/>
                  <a:r>
                    <a:rPr lang="ru-RU" altLang="ru-RU" sz="2400" dirty="0" smtClean="0">
                      <a:solidFill>
                        <a:schemeClr val="bg1"/>
                      </a:solidFill>
                      <a:latin typeface="Segoe UI Semibold" panose="020B0702040204020203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177</a:t>
                  </a:r>
                  <a:r>
                    <a:rPr lang="ru-RU" altLang="ru-RU" sz="2400" baseline="30000" dirty="0" smtClean="0">
                      <a:solidFill>
                        <a:schemeClr val="bg1"/>
                      </a:solidFill>
                      <a:latin typeface="Segoe UI Semibold" panose="020B0702040204020203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12</a:t>
                  </a:r>
                  <a:r>
                    <a:rPr lang="ru-RU" altLang="ru-RU" sz="2400" dirty="0" smtClean="0">
                      <a:solidFill>
                        <a:schemeClr val="bg1"/>
                      </a:solidFill>
                      <a:latin typeface="Segoe UI Semibold" panose="020B0702040204020203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 </a:t>
                  </a:r>
                  <a:r>
                    <a:rPr lang="ru-RU" altLang="ru-RU" sz="2400" dirty="0">
                      <a:solidFill>
                        <a:schemeClr val="bg1"/>
                      </a:solidFill>
                      <a:latin typeface="Segoe UI Semibold" panose="020B0702040204020203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руб.</a:t>
                  </a:r>
                  <a:endParaRPr lang="ru-RU" altLang="ru-RU" sz="2400" dirty="0">
                    <a:solidFill>
                      <a:srgbClr val="FF0000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endParaRPr>
                </a:p>
              </p:txBody>
            </p:sp>
          </p:grpSp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xmlns="" id="{9E55EB7E-0F3A-4B56-9F26-C6892E1DA506}"/>
                  </a:ext>
                </a:extLst>
              </p:cNvPr>
              <p:cNvGrpSpPr/>
              <p:nvPr/>
            </p:nvGrpSpPr>
            <p:grpSpPr>
              <a:xfrm>
                <a:off x="11272715" y="848644"/>
                <a:ext cx="831690" cy="219768"/>
                <a:chOff x="11272715" y="848644"/>
                <a:chExt cx="831690" cy="219768"/>
              </a:xfrm>
            </p:grpSpPr>
            <p:sp>
              <p:nvSpPr>
                <p:cNvPr id="14" name="Овал 13">
                  <a:extLst>
                    <a:ext uri="{FF2B5EF4-FFF2-40B4-BE49-F238E27FC236}">
                      <a16:creationId xmlns:a16="http://schemas.microsoft.com/office/drawing/2014/main" xmlns="" id="{11798486-981A-4F31-9537-89472BD041E1}"/>
                    </a:ext>
                  </a:extLst>
                </p:cNvPr>
                <p:cNvSpPr/>
                <p:nvPr/>
              </p:nvSpPr>
              <p:spPr>
                <a:xfrm>
                  <a:off x="11272715" y="848644"/>
                  <a:ext cx="219768" cy="21976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Овал 14">
                  <a:extLst>
                    <a:ext uri="{FF2B5EF4-FFF2-40B4-BE49-F238E27FC236}">
                      <a16:creationId xmlns:a16="http://schemas.microsoft.com/office/drawing/2014/main" xmlns="" id="{A9B8F354-50A8-4316-A104-2FB1BF87C2E6}"/>
                    </a:ext>
                  </a:extLst>
                </p:cNvPr>
                <p:cNvSpPr/>
                <p:nvPr/>
              </p:nvSpPr>
              <p:spPr>
                <a:xfrm>
                  <a:off x="11578676" y="848644"/>
                  <a:ext cx="219768" cy="219768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xmlns="" id="{79BA2153-7034-4DDF-B622-F8DD94840839}"/>
                    </a:ext>
                  </a:extLst>
                </p:cNvPr>
                <p:cNvSpPr/>
                <p:nvPr/>
              </p:nvSpPr>
              <p:spPr>
                <a:xfrm>
                  <a:off x="11884637" y="848644"/>
                  <a:ext cx="219768" cy="21976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</p:grp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D73D7103-91D2-4CCB-B128-ACCAA1B40407}"/>
                </a:ext>
              </a:extLst>
            </p:cNvPr>
            <p:cNvSpPr/>
            <p:nvPr/>
          </p:nvSpPr>
          <p:spPr>
            <a:xfrm>
              <a:off x="12190598" y="848644"/>
              <a:ext cx="219768" cy="2197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D8D1152B-1613-4D4F-A0DB-7847552F968E}"/>
              </a:ext>
            </a:extLst>
          </p:cNvPr>
          <p:cNvSpPr/>
          <p:nvPr/>
        </p:nvSpPr>
        <p:spPr>
          <a:xfrm>
            <a:off x="11099800" y="1373809"/>
            <a:ext cx="219768" cy="2197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5E06AC76-AB8B-4F20-986D-0FC772519E41}"/>
              </a:ext>
            </a:extLst>
          </p:cNvPr>
          <p:cNvSpPr/>
          <p:nvPr/>
        </p:nvSpPr>
        <p:spPr>
          <a:xfrm>
            <a:off x="11405761" y="1373809"/>
            <a:ext cx="219768" cy="21976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B9FB305E-3DDA-4DCF-BF0E-4E2D6EB25B4D}"/>
              </a:ext>
            </a:extLst>
          </p:cNvPr>
          <p:cNvSpPr/>
          <p:nvPr/>
        </p:nvSpPr>
        <p:spPr>
          <a:xfrm>
            <a:off x="11711722" y="1373809"/>
            <a:ext cx="219768" cy="21976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E19640F0-C5CE-49D6-909E-BF63C68E2B90}"/>
              </a:ext>
            </a:extLst>
          </p:cNvPr>
          <p:cNvSpPr/>
          <p:nvPr/>
        </p:nvSpPr>
        <p:spPr>
          <a:xfrm>
            <a:off x="12017683" y="1373809"/>
            <a:ext cx="219768" cy="2197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78B3381-49EF-4D11-962C-6AEB76E17E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378" y="2860702"/>
            <a:ext cx="4736602" cy="609601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65AB9EB2-9AF7-48F3-96DA-DC42DD8E22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704" y="2462585"/>
            <a:ext cx="4788418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65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xmlns="" id="{A47AB9C1-BCC2-4D1F-BB86-7D2BA5198084}"/>
              </a:ext>
            </a:extLst>
          </p:cNvPr>
          <p:cNvSpPr/>
          <p:nvPr/>
        </p:nvSpPr>
        <p:spPr>
          <a:xfrm>
            <a:off x="-1" y="0"/>
            <a:ext cx="6602294" cy="106918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31AFBE8-AA61-42C9-94E1-5EDF25A7B7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3344" y="619510"/>
            <a:ext cx="2469224" cy="53459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74A0BC1-25CC-418F-9265-DB61199F5F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813" y="1939139"/>
            <a:ext cx="6714758" cy="6096012"/>
          </a:xfrm>
          <a:prstGeom prst="rect">
            <a:avLst/>
          </a:prstGeom>
        </p:spPr>
      </p:pic>
      <p:pic>
        <p:nvPicPr>
          <p:cNvPr id="6148" name="Picture 4" descr="Чехол для карточек и денег «Weekend» (арт. 914320), фото 2">
            <a:extLst>
              <a:ext uri="{FF2B5EF4-FFF2-40B4-BE49-F238E27FC236}">
                <a16:creationId xmlns:a16="http://schemas.microsoft.com/office/drawing/2014/main" xmlns="" id="{FE1F6CDA-B839-4ECF-8038-64E44CE33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79333" y="6084717"/>
            <a:ext cx="5940018" cy="45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11A4D2-03A4-4B4C-A768-711BA3E42882}"/>
              </a:ext>
            </a:extLst>
          </p:cNvPr>
          <p:cNvSpPr txBox="1"/>
          <p:nvPr/>
        </p:nvSpPr>
        <p:spPr>
          <a:xfrm>
            <a:off x="1176186" y="738810"/>
            <a:ext cx="11644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КОЛЛЕКЦИЯ </a:t>
            </a:r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«WEEKEND»</a:t>
            </a:r>
            <a:endParaRPr lang="ru-RU" sz="7200" dirty="0">
              <a:solidFill>
                <a:schemeClr val="tx1">
                  <a:lumMod val="75000"/>
                  <a:lumOff val="25000"/>
                </a:schemeClr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BAAC4824-809D-473C-A5AC-C3F891EAAFEA}"/>
              </a:ext>
            </a:extLst>
          </p:cNvPr>
          <p:cNvGrpSpPr/>
          <p:nvPr/>
        </p:nvGrpSpPr>
        <p:grpSpPr>
          <a:xfrm>
            <a:off x="1267924" y="2328913"/>
            <a:ext cx="3125246" cy="1324578"/>
            <a:chOff x="8735340" y="4181152"/>
            <a:chExt cx="3125246" cy="132457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67BB97A-D1CC-4FA7-90EF-C0A43088F8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181152"/>
              <a:ext cx="1494324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914302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247CEDE9-843E-4CD3-B009-D83A6A1FD9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564134"/>
              <a:ext cx="3125246" cy="397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Дорожный органайзер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A2B662F-8E37-49DA-B142-4FAE1030D4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7777" y="5044065"/>
              <a:ext cx="1676807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288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21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xmlns="" id="{C36C47DD-E621-43E3-9572-52D5EFB3AB51}"/>
              </a:ext>
            </a:extLst>
          </p:cNvPr>
          <p:cNvGrpSpPr/>
          <p:nvPr/>
        </p:nvGrpSpPr>
        <p:grpSpPr>
          <a:xfrm>
            <a:off x="766073" y="5083916"/>
            <a:ext cx="1864715" cy="1688109"/>
            <a:chOff x="8735340" y="4167084"/>
            <a:chExt cx="1864715" cy="1688109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816018E3-14AF-4B22-AC71-48AD5B283E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167084"/>
              <a:ext cx="1494324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914312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7E785A38-A4F6-4A28-B101-5B771049FE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564134"/>
              <a:ext cx="1864715" cy="72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Чехол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для пропуска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C2E0011E-9842-4FE4-848D-BAC9FD87BD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393528"/>
              <a:ext cx="1676807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90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38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xmlns="" id="{729BBA44-5F4C-448E-AC8A-7E02EAE1AD77}"/>
              </a:ext>
            </a:extLst>
          </p:cNvPr>
          <p:cNvGrpSpPr/>
          <p:nvPr/>
        </p:nvGrpSpPr>
        <p:grpSpPr>
          <a:xfrm>
            <a:off x="6827063" y="8210899"/>
            <a:ext cx="2654134" cy="1687976"/>
            <a:chOff x="8735340" y="4167084"/>
            <a:chExt cx="2654134" cy="1687976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9EB61F88-B0BE-4101-B4C3-BE1DBC0040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167084"/>
              <a:ext cx="1494324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914320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B83F951C-CD72-49B4-AA9B-9D43E7A95A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564134"/>
              <a:ext cx="2654134" cy="72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Чехол для карточек и денег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B7C6C776-5350-42A0-AE7F-58335C60EE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393395"/>
              <a:ext cx="1676807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271</a:t>
              </a:r>
              <a:r>
                <a:rPr lang="ru-RU" altLang="ru-RU" sz="2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0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xmlns="" id="{8442E01A-9D2B-46FA-81A9-FC15D178D280}"/>
              </a:ext>
            </a:extLst>
          </p:cNvPr>
          <p:cNvGrpSpPr/>
          <p:nvPr/>
        </p:nvGrpSpPr>
        <p:grpSpPr>
          <a:xfrm>
            <a:off x="9439846" y="3997860"/>
            <a:ext cx="2245012" cy="1365198"/>
            <a:chOff x="8735340" y="4167084"/>
            <a:chExt cx="2245012" cy="1365198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1ED38A8E-0162-44BC-A7BF-53FA5DAFA0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167084"/>
              <a:ext cx="1494324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734309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D19B1D76-DE7F-406F-BBDB-8B8C5B5CFE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564134"/>
              <a:ext cx="2245012" cy="397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Багажная бирка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0452A0C4-D592-47F3-8A29-0E6342D8E8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070617"/>
              <a:ext cx="1676807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168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21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81C6E9CE-644D-4BD9-A8F4-B2D28910507D}"/>
              </a:ext>
            </a:extLst>
          </p:cNvPr>
          <p:cNvGrpSpPr/>
          <p:nvPr/>
        </p:nvGrpSpPr>
        <p:grpSpPr>
          <a:xfrm>
            <a:off x="8894831" y="1985158"/>
            <a:ext cx="2784209" cy="726737"/>
            <a:chOff x="1333686" y="2005771"/>
            <a:chExt cx="2784209" cy="726737"/>
          </a:xfrm>
        </p:grpSpPr>
        <p:sp>
          <p:nvSpPr>
            <p:cNvPr id="86" name="Прямоугольник: скругленные углы 85">
              <a:extLst>
                <a:ext uri="{FF2B5EF4-FFF2-40B4-BE49-F238E27FC236}">
                  <a16:creationId xmlns:a16="http://schemas.microsoft.com/office/drawing/2014/main" xmlns="" id="{67545171-EA1E-4E8A-A9B1-B324F5E621F7}"/>
                </a:ext>
              </a:extLst>
            </p:cNvPr>
            <p:cNvSpPr/>
            <p:nvPr/>
          </p:nvSpPr>
          <p:spPr>
            <a:xfrm>
              <a:off x="1333686" y="2005771"/>
              <a:ext cx="2784209" cy="726737"/>
            </a:xfrm>
            <a:prstGeom prst="roundRect">
              <a:avLst/>
            </a:prstGeom>
            <a:solidFill>
              <a:schemeClr val="accent6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xmlns="" id="{E8358AA9-FEB1-4936-9A7B-CF3FC208D107}"/>
                </a:ext>
              </a:extLst>
            </p:cNvPr>
            <p:cNvGrpSpPr/>
            <p:nvPr/>
          </p:nvGrpSpPr>
          <p:grpSpPr>
            <a:xfrm>
              <a:off x="1800754" y="2186951"/>
              <a:ext cx="1864093" cy="353329"/>
              <a:chOff x="422593" y="6333269"/>
              <a:chExt cx="1864093" cy="353329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2B569C5D-BFC9-4E0D-AB6A-7664036730C2}"/>
                  </a:ext>
                </a:extLst>
              </p:cNvPr>
              <p:cNvSpPr txBox="1"/>
              <p:nvPr/>
            </p:nvSpPr>
            <p:spPr>
              <a:xfrm>
                <a:off x="775922" y="6348044"/>
                <a:ext cx="15107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</a:rPr>
                  <a:t>материал ПВХ</a:t>
                </a:r>
              </a:p>
            </p:txBody>
          </p:sp>
          <p:pic>
            <p:nvPicPr>
              <p:cNvPr id="89" name="Рисунок 88">
                <a:extLst>
                  <a:ext uri="{FF2B5EF4-FFF2-40B4-BE49-F238E27FC236}">
                    <a16:creationId xmlns:a16="http://schemas.microsoft.com/office/drawing/2014/main" xmlns="" id="{F5141D1C-41AA-47F9-A73B-6E959D21E1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22593" y="6333269"/>
                <a:ext cx="353329" cy="353329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ED56D927-3A70-4CAF-918F-60AD1C1919E8}"/>
              </a:ext>
            </a:extLst>
          </p:cNvPr>
          <p:cNvGrpSpPr/>
          <p:nvPr/>
        </p:nvGrpSpPr>
        <p:grpSpPr>
          <a:xfrm>
            <a:off x="1677621" y="5269556"/>
            <a:ext cx="1139411" cy="219768"/>
            <a:chOff x="2699127" y="3048197"/>
            <a:chExt cx="1139411" cy="219768"/>
          </a:xfrm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xmlns="" id="{97A0B24B-D9D9-407A-BE76-97B86040A5FB}"/>
                </a:ext>
              </a:extLst>
            </p:cNvPr>
            <p:cNvSpPr/>
            <p:nvPr/>
          </p:nvSpPr>
          <p:spPr>
            <a:xfrm>
              <a:off x="2699127" y="3048197"/>
              <a:ext cx="219768" cy="21976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91" name="Овал 90">
              <a:extLst>
                <a:ext uri="{FF2B5EF4-FFF2-40B4-BE49-F238E27FC236}">
                  <a16:creationId xmlns:a16="http://schemas.microsoft.com/office/drawing/2014/main" xmlns="" id="{97664799-7C20-46FF-872A-4347670D8EF2}"/>
                </a:ext>
              </a:extLst>
            </p:cNvPr>
            <p:cNvSpPr/>
            <p:nvPr/>
          </p:nvSpPr>
          <p:spPr>
            <a:xfrm>
              <a:off x="3005088" y="3048197"/>
              <a:ext cx="219768" cy="2197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/>
            </a:p>
          </p:txBody>
        </p:sp>
        <p:sp>
          <p:nvSpPr>
            <p:cNvPr id="92" name="Овал 91">
              <a:extLst>
                <a:ext uri="{FF2B5EF4-FFF2-40B4-BE49-F238E27FC236}">
                  <a16:creationId xmlns:a16="http://schemas.microsoft.com/office/drawing/2014/main" xmlns="" id="{CF97B8DD-6270-4B73-8FF8-0C42933FF8ED}"/>
                </a:ext>
              </a:extLst>
            </p:cNvPr>
            <p:cNvSpPr/>
            <p:nvPr/>
          </p:nvSpPr>
          <p:spPr>
            <a:xfrm>
              <a:off x="3311049" y="3048197"/>
              <a:ext cx="219768" cy="21976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dirty="0"/>
            </a:p>
          </p:txBody>
        </p:sp>
        <p:sp>
          <p:nvSpPr>
            <p:cNvPr id="93" name="Овал 92">
              <a:extLst>
                <a:ext uri="{FF2B5EF4-FFF2-40B4-BE49-F238E27FC236}">
                  <a16:creationId xmlns:a16="http://schemas.microsoft.com/office/drawing/2014/main" xmlns="" id="{D1AA8630-5C9C-482F-B34B-FD72D68C122E}"/>
                </a:ext>
              </a:extLst>
            </p:cNvPr>
            <p:cNvSpPr/>
            <p:nvPr/>
          </p:nvSpPr>
          <p:spPr>
            <a:xfrm>
              <a:off x="3618770" y="3048197"/>
              <a:ext cx="219768" cy="219768"/>
            </a:xfrm>
            <a:prstGeom prst="ellipse">
              <a:avLst/>
            </a:prstGeom>
            <a:solidFill>
              <a:srgbClr val="ABDC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/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xmlns="" id="{405FF478-25D9-4742-8220-AB4FF300D72C}"/>
              </a:ext>
            </a:extLst>
          </p:cNvPr>
          <p:cNvGrpSpPr/>
          <p:nvPr/>
        </p:nvGrpSpPr>
        <p:grpSpPr>
          <a:xfrm>
            <a:off x="10450328" y="4150106"/>
            <a:ext cx="1139411" cy="219768"/>
            <a:chOff x="2699127" y="3048197"/>
            <a:chExt cx="1139411" cy="219768"/>
          </a:xfrm>
        </p:grpSpPr>
        <p:sp>
          <p:nvSpPr>
            <p:cNvPr id="95" name="Овал 94">
              <a:extLst>
                <a:ext uri="{FF2B5EF4-FFF2-40B4-BE49-F238E27FC236}">
                  <a16:creationId xmlns:a16="http://schemas.microsoft.com/office/drawing/2014/main" xmlns="" id="{D6DB91E9-878D-49E2-9A9E-43667C53CC4F}"/>
                </a:ext>
              </a:extLst>
            </p:cNvPr>
            <p:cNvSpPr/>
            <p:nvPr/>
          </p:nvSpPr>
          <p:spPr>
            <a:xfrm>
              <a:off x="2699127" y="3048197"/>
              <a:ext cx="219768" cy="21976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xmlns="" id="{6DDD3EB4-48DF-4934-BB1B-33B20B8AB699}"/>
                </a:ext>
              </a:extLst>
            </p:cNvPr>
            <p:cNvSpPr/>
            <p:nvPr/>
          </p:nvSpPr>
          <p:spPr>
            <a:xfrm>
              <a:off x="3005088" y="3048197"/>
              <a:ext cx="219768" cy="2197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/>
            </a:p>
          </p:txBody>
        </p:sp>
        <p:sp>
          <p:nvSpPr>
            <p:cNvPr id="97" name="Овал 96">
              <a:extLst>
                <a:ext uri="{FF2B5EF4-FFF2-40B4-BE49-F238E27FC236}">
                  <a16:creationId xmlns:a16="http://schemas.microsoft.com/office/drawing/2014/main" xmlns="" id="{869CBDAD-F5AB-4BB4-8FE0-8D8B85BF9913}"/>
                </a:ext>
              </a:extLst>
            </p:cNvPr>
            <p:cNvSpPr/>
            <p:nvPr/>
          </p:nvSpPr>
          <p:spPr>
            <a:xfrm>
              <a:off x="3311049" y="3048197"/>
              <a:ext cx="219768" cy="21976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dirty="0"/>
            </a:p>
          </p:txBody>
        </p:sp>
        <p:sp>
          <p:nvSpPr>
            <p:cNvPr id="98" name="Овал 97">
              <a:extLst>
                <a:ext uri="{FF2B5EF4-FFF2-40B4-BE49-F238E27FC236}">
                  <a16:creationId xmlns:a16="http://schemas.microsoft.com/office/drawing/2014/main" xmlns="" id="{6085B85B-17A1-4DB4-BB89-A21CBA53811A}"/>
                </a:ext>
              </a:extLst>
            </p:cNvPr>
            <p:cNvSpPr/>
            <p:nvPr/>
          </p:nvSpPr>
          <p:spPr>
            <a:xfrm>
              <a:off x="3618770" y="3048197"/>
              <a:ext cx="219768" cy="219768"/>
            </a:xfrm>
            <a:prstGeom prst="ellipse">
              <a:avLst/>
            </a:prstGeom>
            <a:solidFill>
              <a:srgbClr val="ABDC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/>
            </a:p>
          </p:txBody>
        </p: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xmlns="" id="{47FFB3DE-ECFE-4801-A084-49098088A5FE}"/>
              </a:ext>
            </a:extLst>
          </p:cNvPr>
          <p:cNvGrpSpPr/>
          <p:nvPr/>
        </p:nvGrpSpPr>
        <p:grpSpPr>
          <a:xfrm>
            <a:off x="2262427" y="2469397"/>
            <a:ext cx="1139411" cy="219768"/>
            <a:chOff x="2699127" y="3048197"/>
            <a:chExt cx="1139411" cy="219768"/>
          </a:xfrm>
        </p:grpSpPr>
        <p:sp>
          <p:nvSpPr>
            <p:cNvPr id="100" name="Овал 99">
              <a:extLst>
                <a:ext uri="{FF2B5EF4-FFF2-40B4-BE49-F238E27FC236}">
                  <a16:creationId xmlns:a16="http://schemas.microsoft.com/office/drawing/2014/main" xmlns="" id="{F625F63F-C808-4804-9C46-CBC9BB554704}"/>
                </a:ext>
              </a:extLst>
            </p:cNvPr>
            <p:cNvSpPr/>
            <p:nvPr/>
          </p:nvSpPr>
          <p:spPr>
            <a:xfrm>
              <a:off x="2699127" y="3048197"/>
              <a:ext cx="219768" cy="21976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xmlns="" id="{00926AA3-FE85-4858-8545-E4C87F5C959C}"/>
                </a:ext>
              </a:extLst>
            </p:cNvPr>
            <p:cNvSpPr/>
            <p:nvPr/>
          </p:nvSpPr>
          <p:spPr>
            <a:xfrm>
              <a:off x="3005088" y="3048197"/>
              <a:ext cx="219768" cy="2197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/>
            </a:p>
          </p:txBody>
        </p:sp>
        <p:sp>
          <p:nvSpPr>
            <p:cNvPr id="102" name="Овал 101">
              <a:extLst>
                <a:ext uri="{FF2B5EF4-FFF2-40B4-BE49-F238E27FC236}">
                  <a16:creationId xmlns:a16="http://schemas.microsoft.com/office/drawing/2014/main" xmlns="" id="{1DB9723D-CFE8-4E64-9800-E10F45E821AE}"/>
                </a:ext>
              </a:extLst>
            </p:cNvPr>
            <p:cNvSpPr/>
            <p:nvPr/>
          </p:nvSpPr>
          <p:spPr>
            <a:xfrm>
              <a:off x="3311049" y="3048197"/>
              <a:ext cx="219768" cy="21976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dirty="0"/>
            </a:p>
          </p:txBody>
        </p:sp>
        <p:sp>
          <p:nvSpPr>
            <p:cNvPr id="103" name="Овал 102">
              <a:extLst>
                <a:ext uri="{FF2B5EF4-FFF2-40B4-BE49-F238E27FC236}">
                  <a16:creationId xmlns:a16="http://schemas.microsoft.com/office/drawing/2014/main" xmlns="" id="{91FE1F7E-F0B4-4F41-BF39-B7A34746129C}"/>
                </a:ext>
              </a:extLst>
            </p:cNvPr>
            <p:cNvSpPr/>
            <p:nvPr/>
          </p:nvSpPr>
          <p:spPr>
            <a:xfrm>
              <a:off x="3618770" y="3048197"/>
              <a:ext cx="219768" cy="219768"/>
            </a:xfrm>
            <a:prstGeom prst="ellipse">
              <a:avLst/>
            </a:prstGeom>
            <a:solidFill>
              <a:srgbClr val="ABDC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/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xmlns="" id="{357AA41D-8360-4EF2-A577-08E64AAC5194}"/>
              </a:ext>
            </a:extLst>
          </p:cNvPr>
          <p:cNvGrpSpPr/>
          <p:nvPr/>
        </p:nvGrpSpPr>
        <p:grpSpPr>
          <a:xfrm>
            <a:off x="7863555" y="8368909"/>
            <a:ext cx="1139411" cy="219768"/>
            <a:chOff x="2699127" y="3048197"/>
            <a:chExt cx="1139411" cy="219768"/>
          </a:xfrm>
        </p:grpSpPr>
        <p:sp>
          <p:nvSpPr>
            <p:cNvPr id="105" name="Овал 104">
              <a:extLst>
                <a:ext uri="{FF2B5EF4-FFF2-40B4-BE49-F238E27FC236}">
                  <a16:creationId xmlns:a16="http://schemas.microsoft.com/office/drawing/2014/main" xmlns="" id="{ACA692A8-E9C8-436B-9695-0851D035F95C}"/>
                </a:ext>
              </a:extLst>
            </p:cNvPr>
            <p:cNvSpPr/>
            <p:nvPr/>
          </p:nvSpPr>
          <p:spPr>
            <a:xfrm>
              <a:off x="2699127" y="3048197"/>
              <a:ext cx="219768" cy="21976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06" name="Овал 105">
              <a:extLst>
                <a:ext uri="{FF2B5EF4-FFF2-40B4-BE49-F238E27FC236}">
                  <a16:creationId xmlns:a16="http://schemas.microsoft.com/office/drawing/2014/main" xmlns="" id="{14BDB28E-092D-4F64-A162-9E7AC2B18F1C}"/>
                </a:ext>
              </a:extLst>
            </p:cNvPr>
            <p:cNvSpPr/>
            <p:nvPr/>
          </p:nvSpPr>
          <p:spPr>
            <a:xfrm>
              <a:off x="3005088" y="3048197"/>
              <a:ext cx="219768" cy="2197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/>
            </a:p>
          </p:txBody>
        </p:sp>
        <p:sp>
          <p:nvSpPr>
            <p:cNvPr id="107" name="Овал 106">
              <a:extLst>
                <a:ext uri="{FF2B5EF4-FFF2-40B4-BE49-F238E27FC236}">
                  <a16:creationId xmlns:a16="http://schemas.microsoft.com/office/drawing/2014/main" xmlns="" id="{CDD3FF73-1211-4CDD-BE07-5A502E109F01}"/>
                </a:ext>
              </a:extLst>
            </p:cNvPr>
            <p:cNvSpPr/>
            <p:nvPr/>
          </p:nvSpPr>
          <p:spPr>
            <a:xfrm>
              <a:off x="3311049" y="3048197"/>
              <a:ext cx="219768" cy="21976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 dirty="0"/>
            </a:p>
          </p:txBody>
        </p:sp>
        <p:sp>
          <p:nvSpPr>
            <p:cNvPr id="108" name="Овал 107">
              <a:extLst>
                <a:ext uri="{FF2B5EF4-FFF2-40B4-BE49-F238E27FC236}">
                  <a16:creationId xmlns:a16="http://schemas.microsoft.com/office/drawing/2014/main" xmlns="" id="{8557B60C-D597-43B1-807A-12F73B1D508B}"/>
                </a:ext>
              </a:extLst>
            </p:cNvPr>
            <p:cNvSpPr/>
            <p:nvPr/>
          </p:nvSpPr>
          <p:spPr>
            <a:xfrm>
              <a:off x="3618770" y="3048197"/>
              <a:ext cx="219768" cy="219768"/>
            </a:xfrm>
            <a:prstGeom prst="ellipse">
              <a:avLst/>
            </a:prstGeom>
            <a:solidFill>
              <a:srgbClr val="ABDC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ru-RU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7BA07F3-5559-424A-A8EA-90B8632A4F9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693" y="6930088"/>
            <a:ext cx="4918266" cy="355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01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F66A0264-9411-4C99-B681-C1274ABE03A1}"/>
              </a:ext>
            </a:extLst>
          </p:cNvPr>
          <p:cNvSpPr/>
          <p:nvPr/>
        </p:nvSpPr>
        <p:spPr>
          <a:xfrm>
            <a:off x="4914901" y="0"/>
            <a:ext cx="10204449" cy="106918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729F739-C54D-4F4A-97B3-FB05BF0431BC}"/>
              </a:ext>
            </a:extLst>
          </p:cNvPr>
          <p:cNvSpPr/>
          <p:nvPr/>
        </p:nvSpPr>
        <p:spPr>
          <a:xfrm>
            <a:off x="4914901" y="759997"/>
            <a:ext cx="8118928" cy="7352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03D49B4-0389-4AE3-AA47-CFB49F4E59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695" y="402869"/>
            <a:ext cx="2950155" cy="1361166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FEE17639-FD48-4FFE-809C-575FFD4E36E0}"/>
              </a:ext>
            </a:extLst>
          </p:cNvPr>
          <p:cNvGrpSpPr/>
          <p:nvPr/>
        </p:nvGrpSpPr>
        <p:grpSpPr>
          <a:xfrm>
            <a:off x="6623911" y="1939340"/>
            <a:ext cx="3619130" cy="1659143"/>
            <a:chOff x="8735340" y="4205184"/>
            <a:chExt cx="3619130" cy="165914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FEC9D8A-4C9F-41F2-9F30-CF5C9ED2DD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1158734</a:t>
              </a:r>
              <a:endParaRPr lang="en-US" altLang="ru-RU" sz="1100" dirty="0">
                <a:latin typeface="Segoe UI Light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A04EB80-BEBD-4978-A081-60CD2A7A95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621284"/>
              <a:ext cx="3619130" cy="72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en-US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Термос</a:t>
              </a:r>
              <a:r>
                <a:rPr lang="en-US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для</a:t>
              </a:r>
              <a:r>
                <a:rPr lang="en-US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еды</a:t>
              </a:r>
              <a:r>
                <a:rPr lang="en-US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ThermoCafe</a:t>
              </a:r>
              <a:r>
                <a:rPr lang="en-US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by Thermos Arctic-500FJ</a:t>
              </a:r>
              <a:endParaRPr lang="ru-RU" sz="20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AC68F5C-783B-43D6-9137-1379184145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402662"/>
              <a:ext cx="1780670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299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1032" name="Picture 8" descr="Термокружка Thermos SK1005 (арт. 1311085), фото 3">
            <a:extLst>
              <a:ext uri="{FF2B5EF4-FFF2-40B4-BE49-F238E27FC236}">
                <a16:creationId xmlns:a16="http://schemas.microsoft.com/office/drawing/2014/main" xmlns="" id="{E763024D-DA74-4AB5-8706-2CA5DB31C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233" y="4398189"/>
            <a:ext cx="3552021" cy="629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9BD9C82F-130A-49E9-89D4-6CDFD2EC233D}"/>
              </a:ext>
            </a:extLst>
          </p:cNvPr>
          <p:cNvSpPr txBox="1">
            <a:spLocks/>
          </p:cNvSpPr>
          <p:nvPr/>
        </p:nvSpPr>
        <p:spPr>
          <a:xfrm>
            <a:off x="5116037" y="595016"/>
            <a:ext cx="3654139" cy="1052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4255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Настоящий термос – это 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THERMOS</a:t>
            </a: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C65CB21-CAAC-4ADE-9402-F2981F9E3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2496" y="388801"/>
            <a:ext cx="1880004" cy="744690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DA1327F-E398-4D05-BDAC-D1410E4D8B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408" y="4205258"/>
            <a:ext cx="3588249" cy="580484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C12B7180-1183-462D-AA12-36C102D923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423" y="3912994"/>
            <a:ext cx="6504352" cy="6504352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6E077502-5C90-4B65-A8B1-B29C4DB6C257}"/>
              </a:ext>
            </a:extLst>
          </p:cNvPr>
          <p:cNvGrpSpPr/>
          <p:nvPr/>
        </p:nvGrpSpPr>
        <p:grpSpPr>
          <a:xfrm>
            <a:off x="11097181" y="8120190"/>
            <a:ext cx="3013689" cy="1659143"/>
            <a:chOff x="11097181" y="8120190"/>
            <a:chExt cx="3013689" cy="1659143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6C8C1A17-F3F5-40C0-BB89-7029B4D7C655}"/>
                </a:ext>
              </a:extLst>
            </p:cNvPr>
            <p:cNvGrpSpPr/>
            <p:nvPr/>
          </p:nvGrpSpPr>
          <p:grpSpPr>
            <a:xfrm>
              <a:off x="11097181" y="8120190"/>
              <a:ext cx="3013689" cy="1659143"/>
              <a:chOff x="8735340" y="4205184"/>
              <a:chExt cx="3013689" cy="1659143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F23B6966-036A-4576-A46E-9D3647565D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1" y="4205184"/>
                <a:ext cx="1073257" cy="45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dirty="0">
                    <a:latin typeface="Segoe UI Light" panose="020B0502040204020203" pitchFamily="34" charset="0"/>
                  </a:rPr>
                  <a:t>1319821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0E33C94-B3E1-479B-A05F-FCD6D07D2C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0" y="4621284"/>
                <a:ext cx="3013689" cy="726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20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Термокружка</a:t>
                </a:r>
                <a:r>
                  <a:rPr lang="en-US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Thermos JNI-402</a:t>
                </a:r>
                <a:endPara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8C6F5502-D145-45FC-B5ED-AE04C3834E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7548" y="5402662"/>
                <a:ext cx="1854836" cy="46166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</a:t>
                </a:r>
                <a:r>
                  <a:rPr lang="en-US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900</a:t>
                </a:r>
                <a:r>
                  <a:rPr lang="ru-RU" altLang="ru-RU" sz="2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85</a:t>
                </a:r>
                <a:r>
                  <a:rPr lang="en-US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</a:t>
                </a:r>
                <a:r>
                  <a:rPr lang="ru-RU" altLang="ru-RU" sz="2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.</a:t>
                </a:r>
                <a:endParaRPr lang="ru-RU" altLang="ru-RU" sz="2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xmlns="" id="{D63A5F28-6D0A-4AE5-82CC-2D66A4730859}"/>
                </a:ext>
              </a:extLst>
            </p:cNvPr>
            <p:cNvGrpSpPr/>
            <p:nvPr/>
          </p:nvGrpSpPr>
          <p:grpSpPr>
            <a:xfrm>
              <a:off x="12222535" y="8257550"/>
              <a:ext cx="831690" cy="219768"/>
              <a:chOff x="13204116" y="6452819"/>
              <a:chExt cx="831690" cy="219768"/>
            </a:xfrm>
          </p:grpSpPr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xmlns="" id="{46882C36-99F8-4899-859F-AF8F2276ECBD}"/>
                  </a:ext>
                </a:extLst>
              </p:cNvPr>
              <p:cNvSpPr/>
              <p:nvPr/>
            </p:nvSpPr>
            <p:spPr>
              <a:xfrm>
                <a:off x="13204116" y="6452819"/>
                <a:ext cx="219768" cy="2197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xmlns="" id="{142708BE-DF21-4421-AD8B-B2D4B7694DFE}"/>
                  </a:ext>
                </a:extLst>
              </p:cNvPr>
              <p:cNvSpPr/>
              <p:nvPr/>
            </p:nvSpPr>
            <p:spPr>
              <a:xfrm>
                <a:off x="13510077" y="6452819"/>
                <a:ext cx="219768" cy="219768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xmlns="" id="{D69C2D53-7202-407F-A978-0C81DE0FFBBE}"/>
                  </a:ext>
                </a:extLst>
              </p:cNvPr>
              <p:cNvSpPr/>
              <p:nvPr/>
            </p:nvSpPr>
            <p:spPr>
              <a:xfrm>
                <a:off x="13816038" y="6452819"/>
                <a:ext cx="219768" cy="2197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BC1FEB3B-E5B7-4261-90AB-78C1AEC7FA7B}"/>
              </a:ext>
            </a:extLst>
          </p:cNvPr>
          <p:cNvGrpSpPr/>
          <p:nvPr/>
        </p:nvGrpSpPr>
        <p:grpSpPr>
          <a:xfrm>
            <a:off x="2036873" y="2368222"/>
            <a:ext cx="831690" cy="219768"/>
            <a:chOff x="13204116" y="6452819"/>
            <a:chExt cx="831690" cy="219768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xmlns="" id="{02471AFC-A8BD-4E47-937B-2D571B65DF9A}"/>
                </a:ext>
              </a:extLst>
            </p:cNvPr>
            <p:cNvSpPr/>
            <p:nvPr/>
          </p:nvSpPr>
          <p:spPr>
            <a:xfrm>
              <a:off x="13204116" y="6452819"/>
              <a:ext cx="219768" cy="2197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9AB2E645-A175-4EC0-BE22-91153C364C61}"/>
                </a:ext>
              </a:extLst>
            </p:cNvPr>
            <p:cNvSpPr/>
            <p:nvPr/>
          </p:nvSpPr>
          <p:spPr>
            <a:xfrm>
              <a:off x="13510077" y="6452819"/>
              <a:ext cx="219768" cy="21976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xmlns="" id="{4CB0DD17-5399-4E59-92BE-84E9F601B85B}"/>
                </a:ext>
              </a:extLst>
            </p:cNvPr>
            <p:cNvSpPr/>
            <p:nvPr/>
          </p:nvSpPr>
          <p:spPr>
            <a:xfrm>
              <a:off x="13816038" y="6452819"/>
              <a:ext cx="219768" cy="219768"/>
            </a:xfrm>
            <a:prstGeom prst="ellipse">
              <a:avLst/>
            </a:prstGeom>
            <a:solidFill>
              <a:srgbClr val="E03C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D044F3C1-F25B-42F2-8A2D-0115B51BE7D8}"/>
              </a:ext>
            </a:extLst>
          </p:cNvPr>
          <p:cNvGrpSpPr/>
          <p:nvPr/>
        </p:nvGrpSpPr>
        <p:grpSpPr>
          <a:xfrm>
            <a:off x="906453" y="2199210"/>
            <a:ext cx="3552021" cy="1659143"/>
            <a:chOff x="906453" y="2199210"/>
            <a:chExt cx="3552021" cy="1659143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xmlns="" id="{70D5F9FC-2DA4-471E-AF1E-D12F98948FDD}"/>
                </a:ext>
              </a:extLst>
            </p:cNvPr>
            <p:cNvGrpSpPr/>
            <p:nvPr/>
          </p:nvGrpSpPr>
          <p:grpSpPr>
            <a:xfrm>
              <a:off x="906453" y="2199210"/>
              <a:ext cx="3552021" cy="1659143"/>
              <a:chOff x="8735340" y="4205184"/>
              <a:chExt cx="3552021" cy="165914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6C0B71BE-6CC1-4A8A-A984-3139A5988E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1" y="4205184"/>
                <a:ext cx="1073257" cy="45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dirty="0">
                    <a:latin typeface="Segoe UI Light" panose="020B0502040204020203" pitchFamily="34" charset="0"/>
                  </a:rPr>
                  <a:t>1311085</a:t>
                </a:r>
                <a:endParaRPr lang="en-US" altLang="ru-RU" sz="11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89CE39CF-EB9D-4B84-B717-DA43832939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0" y="4621284"/>
                <a:ext cx="3552021" cy="726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20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Термокружка</a:t>
                </a:r>
                <a:r>
                  <a:rPr lang="ru-RU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Thermos SK1005</a:t>
                </a:r>
                <a:endPara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1F33C412-2500-4488-BA6F-8E9AAB14D1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7548" y="5402662"/>
                <a:ext cx="1859902" cy="46166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2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</a:t>
                </a:r>
                <a:r>
                  <a:rPr lang="en-US" altLang="ru-RU" sz="2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890</a:t>
                </a:r>
                <a:r>
                  <a:rPr lang="ru-RU" altLang="ru-RU" sz="2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85</a:t>
                </a:r>
                <a:r>
                  <a:rPr lang="en-US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2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2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xmlns="" id="{3F8155F2-33D8-4EC0-8711-D4D78941AE4A}"/>
                </a:ext>
              </a:extLst>
            </p:cNvPr>
            <p:cNvSpPr/>
            <p:nvPr/>
          </p:nvSpPr>
          <p:spPr>
            <a:xfrm>
              <a:off x="2954756" y="2368222"/>
              <a:ext cx="219768" cy="21976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23348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BF4DD522-5A75-4204-99B9-ADF0803E6E1A}"/>
              </a:ext>
            </a:extLst>
          </p:cNvPr>
          <p:cNvSpPr/>
          <p:nvPr/>
        </p:nvSpPr>
        <p:spPr>
          <a:xfrm>
            <a:off x="0" y="0"/>
            <a:ext cx="15119350" cy="10691813"/>
          </a:xfrm>
          <a:prstGeom prst="rect">
            <a:avLst/>
          </a:prstGeom>
          <a:gradFill flip="none" rotWithShape="1">
            <a:gsLst>
              <a:gs pos="0">
                <a:srgbClr val="F2D898">
                  <a:tint val="66000"/>
                  <a:satMod val="160000"/>
                  <a:lumMod val="90000"/>
                </a:srgbClr>
              </a:gs>
              <a:gs pos="61000">
                <a:srgbClr val="F2D898">
                  <a:tint val="44500"/>
                  <a:satMod val="160000"/>
                  <a:lumMod val="88000"/>
                </a:srgbClr>
              </a:gs>
              <a:gs pos="100000">
                <a:srgbClr val="F2D898">
                  <a:tint val="23500"/>
                  <a:satMod val="160000"/>
                  <a:lumMod val="90000"/>
                </a:srgb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ый треугольник 27">
            <a:extLst>
              <a:ext uri="{FF2B5EF4-FFF2-40B4-BE49-F238E27FC236}">
                <a16:creationId xmlns:a16="http://schemas.microsoft.com/office/drawing/2014/main" xmlns="" id="{1BF1C321-74A0-44CB-901B-4E4FC5819687}"/>
              </a:ext>
            </a:extLst>
          </p:cNvPr>
          <p:cNvSpPr/>
          <p:nvPr/>
        </p:nvSpPr>
        <p:spPr>
          <a:xfrm rot="16200000">
            <a:off x="3184641" y="-1242903"/>
            <a:ext cx="10694986" cy="13174440"/>
          </a:xfrm>
          <a:custGeom>
            <a:avLst/>
            <a:gdLst>
              <a:gd name="connsiteX0" fmla="*/ 0 w 11644311"/>
              <a:gd name="connsiteY0" fmla="*/ 10785017 h 10785017"/>
              <a:gd name="connsiteX1" fmla="*/ 0 w 11644311"/>
              <a:gd name="connsiteY1" fmla="*/ 0 h 10785017"/>
              <a:gd name="connsiteX2" fmla="*/ 11644311 w 11644311"/>
              <a:gd name="connsiteY2" fmla="*/ 10785017 h 10785017"/>
              <a:gd name="connsiteX3" fmla="*/ 0 w 11644311"/>
              <a:gd name="connsiteY3" fmla="*/ 10785017 h 10785017"/>
              <a:gd name="connsiteX0" fmla="*/ 0 w 11644311"/>
              <a:gd name="connsiteY0" fmla="*/ 10785017 h 10785017"/>
              <a:gd name="connsiteX1" fmla="*/ 0 w 11644311"/>
              <a:gd name="connsiteY1" fmla="*/ 0 h 10785017"/>
              <a:gd name="connsiteX2" fmla="*/ 10694986 w 11644311"/>
              <a:gd name="connsiteY2" fmla="*/ 9899190 h 10785017"/>
              <a:gd name="connsiteX3" fmla="*/ 11644311 w 11644311"/>
              <a:gd name="connsiteY3" fmla="*/ 10785017 h 10785017"/>
              <a:gd name="connsiteX4" fmla="*/ 0 w 11644311"/>
              <a:gd name="connsiteY4" fmla="*/ 10785017 h 10785017"/>
              <a:gd name="connsiteX0" fmla="*/ 0 w 11644311"/>
              <a:gd name="connsiteY0" fmla="*/ 10785017 h 10785017"/>
              <a:gd name="connsiteX1" fmla="*/ 0 w 11644311"/>
              <a:gd name="connsiteY1" fmla="*/ 0 h 10785017"/>
              <a:gd name="connsiteX2" fmla="*/ 10694986 w 11644311"/>
              <a:gd name="connsiteY2" fmla="*/ 9899190 h 10785017"/>
              <a:gd name="connsiteX3" fmla="*/ 11644311 w 11644311"/>
              <a:gd name="connsiteY3" fmla="*/ 10785017 h 10785017"/>
              <a:gd name="connsiteX4" fmla="*/ 10691811 w 11644311"/>
              <a:gd name="connsiteY4" fmla="*/ 10781840 h 10785017"/>
              <a:gd name="connsiteX5" fmla="*/ 0 w 11644311"/>
              <a:gd name="connsiteY5" fmla="*/ 10785017 h 10785017"/>
              <a:gd name="connsiteX0" fmla="*/ 0 w 10694986"/>
              <a:gd name="connsiteY0" fmla="*/ 10785017 h 10785017"/>
              <a:gd name="connsiteX1" fmla="*/ 0 w 10694986"/>
              <a:gd name="connsiteY1" fmla="*/ 0 h 10785017"/>
              <a:gd name="connsiteX2" fmla="*/ 10694986 w 10694986"/>
              <a:gd name="connsiteY2" fmla="*/ 9899190 h 10785017"/>
              <a:gd name="connsiteX3" fmla="*/ 10691811 w 10694986"/>
              <a:gd name="connsiteY3" fmla="*/ 10781840 h 10785017"/>
              <a:gd name="connsiteX4" fmla="*/ 0 w 10694986"/>
              <a:gd name="connsiteY4" fmla="*/ 10785017 h 10785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94986" h="10785017">
                <a:moveTo>
                  <a:pt x="0" y="10785017"/>
                </a:moveTo>
                <a:lnTo>
                  <a:pt x="0" y="0"/>
                </a:lnTo>
                <a:lnTo>
                  <a:pt x="10694986" y="9899190"/>
                </a:lnTo>
                <a:cubicBezTo>
                  <a:pt x="10693928" y="10193407"/>
                  <a:pt x="10692869" y="10487623"/>
                  <a:pt x="10691811" y="10781840"/>
                </a:cubicBezTo>
                <a:lnTo>
                  <a:pt x="0" y="10785017"/>
                </a:lnTo>
                <a:close/>
              </a:path>
            </a:pathLst>
          </a:custGeom>
          <a:gradFill flip="none" rotWithShape="1">
            <a:gsLst>
              <a:gs pos="0">
                <a:srgbClr val="E5E6E2">
                  <a:shade val="30000"/>
                  <a:satMod val="115000"/>
                  <a:lumMod val="55000"/>
                  <a:lumOff val="45000"/>
                </a:srgbClr>
              </a:gs>
              <a:gs pos="63000">
                <a:srgbClr val="E5E6E2">
                  <a:shade val="67500"/>
                  <a:satMod val="115000"/>
                  <a:lumMod val="72000"/>
                  <a:lumOff val="28000"/>
                </a:srgbClr>
              </a:gs>
              <a:gs pos="100000">
                <a:srgbClr val="E5E6E2">
                  <a:shade val="100000"/>
                  <a:satMod val="115000"/>
                  <a:lumMod val="82000"/>
                  <a:lumOff val="18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FF0E7161-2362-4A83-9849-0CE1CA8EA56F}"/>
              </a:ext>
            </a:extLst>
          </p:cNvPr>
          <p:cNvGrpSpPr/>
          <p:nvPr/>
        </p:nvGrpSpPr>
        <p:grpSpPr>
          <a:xfrm>
            <a:off x="8863471" y="8448275"/>
            <a:ext cx="3207164" cy="1365198"/>
            <a:chOff x="10889235" y="1771250"/>
            <a:chExt cx="3207164" cy="1365198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A655BC4A-2739-4238-A116-5B97D5647A20}"/>
                </a:ext>
              </a:extLst>
            </p:cNvPr>
            <p:cNvGrpSpPr/>
            <p:nvPr/>
          </p:nvGrpSpPr>
          <p:grpSpPr>
            <a:xfrm>
              <a:off x="10889235" y="1771250"/>
              <a:ext cx="3207164" cy="1365198"/>
              <a:chOff x="10652049" y="2684026"/>
              <a:chExt cx="3207164" cy="1365198"/>
            </a:xfrm>
          </p:grpSpPr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xmlns="" id="{7DACE591-6017-4C59-8713-3743903DDE0C}"/>
                  </a:ext>
                </a:extLst>
              </p:cNvPr>
              <p:cNvGrpSpPr/>
              <p:nvPr/>
            </p:nvGrpSpPr>
            <p:grpSpPr>
              <a:xfrm>
                <a:off x="10652049" y="2684026"/>
                <a:ext cx="3207164" cy="1365198"/>
                <a:chOff x="8735340" y="4167084"/>
                <a:chExt cx="3207164" cy="1365198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xmlns="" id="{09593322-4062-42CC-AAA7-8F6BADBC0CB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735341" y="4167084"/>
                  <a:ext cx="1494324" cy="456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ru-RU" altLang="ru-RU" dirty="0">
                      <a:latin typeface="Segoe UI Light" panose="020B0502040204020203" pitchFamily="34" charset="0"/>
                    </a:rPr>
                    <a:t>938907</a:t>
                  </a:r>
                  <a:endParaRPr lang="en-US" altLang="ru-RU" sz="1200" dirty="0">
                    <a:latin typeface="Segoe UI Light" panose="020B0502040204020203" pitchFamily="34" charset="0"/>
                  </a:endParaRP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xmlns="" id="{11AE551F-7A5C-4677-AAC4-396BC65B86E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735340" y="4564134"/>
                  <a:ext cx="3207164" cy="3974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ru-RU" sz="2000" dirty="0">
                      <a:latin typeface="Segoe UI Semibold" panose="020B0702040204020203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Сумка на пояс «</a:t>
                  </a:r>
                  <a:r>
                    <a:rPr lang="en-US" sz="2000" dirty="0">
                      <a:latin typeface="Segoe UI Semibold" panose="020B0702040204020203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Sling»</a:t>
                  </a:r>
                  <a:endParaRPr lang="ru-RU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00D7C503-9611-460A-AF1D-2A7C4A34A5A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837548" y="5070617"/>
                  <a:ext cx="1676807" cy="461665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/>
                  <a:r>
                    <a:rPr lang="ru-RU" altLang="ru-RU" sz="2400" dirty="0" smtClean="0">
                      <a:solidFill>
                        <a:schemeClr val="bg1"/>
                      </a:solidFill>
                      <a:latin typeface="Segoe UI Semibold" panose="020B0702040204020203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224</a:t>
                  </a:r>
                  <a:r>
                    <a:rPr lang="ru-RU" altLang="ru-RU" sz="2400" baseline="30000" dirty="0" smtClean="0">
                      <a:solidFill>
                        <a:schemeClr val="bg1"/>
                      </a:solidFill>
                      <a:latin typeface="Segoe UI Semibold" panose="020B0702040204020203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33</a:t>
                  </a:r>
                  <a:r>
                    <a:rPr lang="en-US" altLang="ru-RU" sz="2400" dirty="0" smtClean="0">
                      <a:solidFill>
                        <a:schemeClr val="bg1"/>
                      </a:solidFill>
                      <a:latin typeface="Segoe UI Semibold" panose="020B0702040204020203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 </a:t>
                  </a:r>
                  <a:r>
                    <a:rPr lang="ru-RU" altLang="ru-RU" sz="2400" dirty="0">
                      <a:solidFill>
                        <a:schemeClr val="bg1"/>
                      </a:solidFill>
                      <a:latin typeface="Segoe UI Semibold" panose="020B0702040204020203" pitchFamily="34" charset="0"/>
                      <a:ea typeface="Segoe UI Black" panose="020B0A02040204020203" pitchFamily="34" charset="0"/>
                      <a:cs typeface="Segoe UI Black" panose="020B0A02040204020203" pitchFamily="34" charset="0"/>
                    </a:rPr>
                    <a:t>руб.</a:t>
                  </a:r>
                  <a:endParaRPr lang="ru-RU" altLang="ru-RU" sz="2400" dirty="0">
                    <a:solidFill>
                      <a:srgbClr val="FF0000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endParaRPr>
                </a:p>
              </p:txBody>
            </p:sp>
          </p:grpSp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xmlns="" id="{146BC502-52C4-44C1-A620-49334F5417AB}"/>
                  </a:ext>
                </a:extLst>
              </p:cNvPr>
              <p:cNvGrpSpPr/>
              <p:nvPr/>
            </p:nvGrpSpPr>
            <p:grpSpPr>
              <a:xfrm>
                <a:off x="11619716" y="2849918"/>
                <a:ext cx="831690" cy="219768"/>
                <a:chOff x="11619716" y="2849918"/>
                <a:chExt cx="831690" cy="219768"/>
              </a:xfrm>
            </p:grpSpPr>
            <p:sp>
              <p:nvSpPr>
                <p:cNvPr id="7" name="Овал 6">
                  <a:extLst>
                    <a:ext uri="{FF2B5EF4-FFF2-40B4-BE49-F238E27FC236}">
                      <a16:creationId xmlns:a16="http://schemas.microsoft.com/office/drawing/2014/main" xmlns="" id="{DFBCF612-FDEB-47BB-A57D-D8D96460B3DC}"/>
                    </a:ext>
                  </a:extLst>
                </p:cNvPr>
                <p:cNvSpPr/>
                <p:nvPr/>
              </p:nvSpPr>
              <p:spPr>
                <a:xfrm>
                  <a:off x="11619716" y="2849918"/>
                  <a:ext cx="219768" cy="21976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" name="Овал 7">
                  <a:extLst>
                    <a:ext uri="{FF2B5EF4-FFF2-40B4-BE49-F238E27FC236}">
                      <a16:creationId xmlns:a16="http://schemas.microsoft.com/office/drawing/2014/main" xmlns="" id="{EC7AD01F-D294-4B2F-8D78-F52915095882}"/>
                    </a:ext>
                  </a:extLst>
                </p:cNvPr>
                <p:cNvSpPr/>
                <p:nvPr/>
              </p:nvSpPr>
              <p:spPr>
                <a:xfrm>
                  <a:off x="11925677" y="2849918"/>
                  <a:ext cx="219768" cy="219768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" name="Овал 8">
                  <a:extLst>
                    <a:ext uri="{FF2B5EF4-FFF2-40B4-BE49-F238E27FC236}">
                      <a16:creationId xmlns:a16="http://schemas.microsoft.com/office/drawing/2014/main" xmlns="" id="{7F2DFFA0-5DC5-4C42-990A-F8312D113916}"/>
                    </a:ext>
                  </a:extLst>
                </p:cNvPr>
                <p:cNvSpPr/>
                <p:nvPr/>
              </p:nvSpPr>
              <p:spPr>
                <a:xfrm>
                  <a:off x="12231638" y="2849918"/>
                  <a:ext cx="219768" cy="21976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</p:grp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xmlns="" id="{29BAEA58-293E-4E21-9354-D1BA2EB44951}"/>
                </a:ext>
              </a:extLst>
            </p:cNvPr>
            <p:cNvSpPr/>
            <p:nvPr/>
          </p:nvSpPr>
          <p:spPr>
            <a:xfrm>
              <a:off x="12776545" y="1937142"/>
              <a:ext cx="219768" cy="21976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C8287C1F-48CB-4CA3-B1F5-12AAC39D1B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684" y="159494"/>
            <a:ext cx="6096012" cy="413919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30B80F1E-2C1B-41F6-A127-40C8C59FAE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7463" y="4423112"/>
            <a:ext cx="5531887" cy="4532385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1AC95EE2-831A-4156-9F9F-FE830CD5413C}"/>
              </a:ext>
            </a:extLst>
          </p:cNvPr>
          <p:cNvGrpSpPr/>
          <p:nvPr/>
        </p:nvGrpSpPr>
        <p:grpSpPr>
          <a:xfrm>
            <a:off x="12514520" y="2336057"/>
            <a:ext cx="2425136" cy="1602691"/>
            <a:chOff x="10652049" y="2684026"/>
            <a:chExt cx="2425136" cy="1602691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9F1CD54A-E653-44FB-9F67-573D352BF738}"/>
                </a:ext>
              </a:extLst>
            </p:cNvPr>
            <p:cNvGrpSpPr/>
            <p:nvPr/>
          </p:nvGrpSpPr>
          <p:grpSpPr>
            <a:xfrm>
              <a:off x="10652049" y="2684026"/>
              <a:ext cx="2425136" cy="1602691"/>
              <a:chOff x="8735340" y="4167084"/>
              <a:chExt cx="2425136" cy="160269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A5D359CB-C1BE-4244-A392-95BF32855A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1" y="4167084"/>
                <a:ext cx="1494324" cy="45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dirty="0">
                    <a:latin typeface="Segoe UI Light" panose="020B0502040204020203" pitchFamily="34" charset="0"/>
                  </a:rPr>
                  <a:t>938548</a:t>
                </a:r>
                <a:endParaRPr lang="en-US" altLang="ru-RU" sz="12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1AAE8802-9F8C-40ED-8F45-9C75856CAF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0" y="4564134"/>
                <a:ext cx="2425136" cy="726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ru-RU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умка на пояс «</a:t>
                </a:r>
                <a:r>
                  <a:rPr lang="en-US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Planar»</a:t>
                </a:r>
                <a:endPara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F7340E52-6234-4AD3-9156-B0972C2B70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7548" y="5308110"/>
                <a:ext cx="1627910" cy="46166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324</a:t>
                </a:r>
                <a:r>
                  <a:rPr lang="ru-RU" altLang="ru-RU" sz="2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33</a:t>
                </a:r>
                <a:r>
                  <a:rPr lang="en-US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2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2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xmlns="" id="{D86FE014-A75B-4EB6-89F7-FB27379EB5A9}"/>
                </a:ext>
              </a:extLst>
            </p:cNvPr>
            <p:cNvGrpSpPr/>
            <p:nvPr/>
          </p:nvGrpSpPr>
          <p:grpSpPr>
            <a:xfrm>
              <a:off x="11657816" y="2849918"/>
              <a:ext cx="525729" cy="219768"/>
              <a:chOff x="11657816" y="2849918"/>
              <a:chExt cx="525729" cy="219768"/>
            </a:xfrm>
          </p:grpSpPr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xmlns="" id="{6848B891-AAA7-41CE-9BE5-CAFBD1EDB548}"/>
                  </a:ext>
                </a:extLst>
              </p:cNvPr>
              <p:cNvSpPr/>
              <p:nvPr/>
            </p:nvSpPr>
            <p:spPr>
              <a:xfrm>
                <a:off x="11657816" y="2849918"/>
                <a:ext cx="219768" cy="2197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Овал 16">
                <a:extLst>
                  <a:ext uri="{FF2B5EF4-FFF2-40B4-BE49-F238E27FC236}">
                    <a16:creationId xmlns:a16="http://schemas.microsoft.com/office/drawing/2014/main" xmlns="" id="{7F9DC3D9-7672-4E11-B589-AD2B7F81F51F}"/>
                  </a:ext>
                </a:extLst>
              </p:cNvPr>
              <p:cNvSpPr/>
              <p:nvPr/>
            </p:nvSpPr>
            <p:spPr>
              <a:xfrm>
                <a:off x="11963777" y="2849918"/>
                <a:ext cx="219768" cy="219768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4356AC4-66BF-47D8-86B1-870E78117F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67" y="354191"/>
            <a:ext cx="7575099" cy="4818105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BB51E27F-DA2F-4C6D-AEA3-F7664CA3759B}"/>
              </a:ext>
            </a:extLst>
          </p:cNvPr>
          <p:cNvGrpSpPr/>
          <p:nvPr/>
        </p:nvGrpSpPr>
        <p:grpSpPr>
          <a:xfrm>
            <a:off x="1038625" y="4267299"/>
            <a:ext cx="3207164" cy="1365198"/>
            <a:chOff x="10652049" y="2684026"/>
            <a:chExt cx="3207164" cy="1365198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xmlns="" id="{F58B5E5D-945B-46E6-BF35-308B310B5ECF}"/>
                </a:ext>
              </a:extLst>
            </p:cNvPr>
            <p:cNvGrpSpPr/>
            <p:nvPr/>
          </p:nvGrpSpPr>
          <p:grpSpPr>
            <a:xfrm>
              <a:off x="10652049" y="2684026"/>
              <a:ext cx="3207164" cy="1365198"/>
              <a:chOff x="8735340" y="4167084"/>
              <a:chExt cx="3207164" cy="1365198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520F3764-588E-415F-9509-4970826490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1" y="4167084"/>
                <a:ext cx="1494324" cy="45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dirty="0">
                    <a:latin typeface="Segoe UI Light" panose="020B0502040204020203" pitchFamily="34" charset="0"/>
                  </a:rPr>
                  <a:t>938542</a:t>
                </a:r>
                <a:endParaRPr lang="en-US" altLang="ru-RU" sz="1200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C985C986-B4CC-4C5D-8609-796EF8FE94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0" y="4564134"/>
                <a:ext cx="3207164" cy="397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ru-RU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умка на пояс «</a:t>
                </a:r>
                <a:r>
                  <a:rPr lang="en-US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Flossy</a:t>
                </a:r>
                <a:r>
                  <a:rPr lang="ru-RU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  <a:endParaRPr lang="en-US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A488226B-5CBC-4476-A908-9D7485DE74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7548" y="5070617"/>
                <a:ext cx="1676807" cy="46166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313</a:t>
                </a:r>
                <a:r>
                  <a:rPr lang="ru-RU" altLang="ru-RU" sz="2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01</a:t>
                </a:r>
                <a:r>
                  <a:rPr lang="en-US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2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2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xmlns="" id="{D5F7EC0B-3B89-45BB-AF04-55CE8118FD19}"/>
                </a:ext>
              </a:extLst>
            </p:cNvPr>
            <p:cNvGrpSpPr/>
            <p:nvPr/>
          </p:nvGrpSpPr>
          <p:grpSpPr>
            <a:xfrm>
              <a:off x="11619716" y="2849918"/>
              <a:ext cx="831690" cy="219768"/>
              <a:chOff x="11619716" y="2849918"/>
              <a:chExt cx="831690" cy="219768"/>
            </a:xfrm>
          </p:grpSpPr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xmlns="" id="{00366642-837A-4CB0-8F52-DA78F95E7AEB}"/>
                  </a:ext>
                </a:extLst>
              </p:cNvPr>
              <p:cNvSpPr/>
              <p:nvPr/>
            </p:nvSpPr>
            <p:spPr>
              <a:xfrm>
                <a:off x="11619716" y="2849918"/>
                <a:ext cx="219768" cy="219768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xmlns="" id="{3B838F7A-646E-4F97-B86F-C5650186F50E}"/>
                  </a:ext>
                </a:extLst>
              </p:cNvPr>
              <p:cNvSpPr/>
              <p:nvPr/>
            </p:nvSpPr>
            <p:spPr>
              <a:xfrm>
                <a:off x="11925677" y="2849918"/>
                <a:ext cx="219768" cy="219768"/>
              </a:xfrm>
              <a:prstGeom prst="ellipse">
                <a:avLst/>
              </a:prstGeom>
              <a:solidFill>
                <a:srgbClr val="A6F51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xmlns="" id="{706A841F-96DB-4D48-B33A-F9A7B8C8BB55}"/>
                  </a:ext>
                </a:extLst>
              </p:cNvPr>
              <p:cNvSpPr/>
              <p:nvPr/>
            </p:nvSpPr>
            <p:spPr>
              <a:xfrm>
                <a:off x="12231638" y="2849918"/>
                <a:ext cx="219768" cy="219768"/>
              </a:xfrm>
              <a:prstGeom prst="ellipse">
                <a:avLst/>
              </a:prstGeom>
              <a:solidFill>
                <a:srgbClr val="FFB1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26AA7653-8560-4073-97BD-C0E14E760C37}"/>
              </a:ext>
            </a:extLst>
          </p:cNvPr>
          <p:cNvGrpSpPr/>
          <p:nvPr/>
        </p:nvGrpSpPr>
        <p:grpSpPr>
          <a:xfrm>
            <a:off x="1038624" y="8143877"/>
            <a:ext cx="3381181" cy="1669596"/>
            <a:chOff x="8735339" y="4167084"/>
            <a:chExt cx="3381181" cy="166959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FF06D7C9-42DA-4696-BD55-1DCFDACE46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167084"/>
              <a:ext cx="1494324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938578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D6B929D8-FEB2-49F4-AD6B-4052B94AED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39" y="4564134"/>
              <a:ext cx="3381181" cy="72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Светоотражающая</a:t>
              </a:r>
              <a:endParaRPr lang="en-US" sz="20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сумка на пояс «</a:t>
              </a:r>
              <a:r>
                <a:rPr lang="ru-RU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Reflector</a:t>
              </a: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FA31D67C-7C66-40FE-8EDC-8A5031A7B5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375015"/>
              <a:ext cx="1571470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421</a:t>
              </a:r>
              <a:r>
                <a:rPr lang="ru-RU" altLang="ru-RU" sz="2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DC6E28D-EBE6-47E3-B9A8-9AA7E89D3A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85" r="2841"/>
          <a:stretch/>
        </p:blipFill>
        <p:spPr>
          <a:xfrm>
            <a:off x="1126319" y="7489629"/>
            <a:ext cx="1347788" cy="61128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9342D960-265B-46CC-AC66-79E0127E35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838" y="5516614"/>
            <a:ext cx="5662532" cy="416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11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4CAEFA4-E1DE-46FD-9FB2-F09ED3463449}"/>
              </a:ext>
            </a:extLst>
          </p:cNvPr>
          <p:cNvSpPr/>
          <p:nvPr/>
        </p:nvSpPr>
        <p:spPr>
          <a:xfrm>
            <a:off x="-1" y="0"/>
            <a:ext cx="11016344" cy="10691813"/>
          </a:xfrm>
          <a:prstGeom prst="rect">
            <a:avLst/>
          </a:prstGeom>
          <a:solidFill>
            <a:srgbClr val="F3E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4438DA-7FEF-447A-8D1F-882874423A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0810" y="2183519"/>
            <a:ext cx="9958540" cy="7872227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DDBA929F-67DE-4165-9495-4F008491F6CC}"/>
              </a:ext>
            </a:extLst>
          </p:cNvPr>
          <p:cNvGrpSpPr/>
          <p:nvPr/>
        </p:nvGrpSpPr>
        <p:grpSpPr>
          <a:xfrm>
            <a:off x="11268374" y="1401365"/>
            <a:ext cx="2338748" cy="1371202"/>
            <a:chOff x="8735340" y="4167084"/>
            <a:chExt cx="2338748" cy="137120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F48988BD-FA2E-4EA7-9683-D029DC528D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167084"/>
              <a:ext cx="1494324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953618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C69C8CC9-9A80-4960-9EB5-7926D58BDE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564134"/>
              <a:ext cx="2338748" cy="397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Чемодан «</a:t>
              </a:r>
              <a:r>
                <a:rPr lang="en-US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Travel</a:t>
              </a: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B876FB6F-BFFB-4368-A51B-FA86F8E04E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076621"/>
              <a:ext cx="1894806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2 839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38</a:t>
              </a:r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441799-0FD0-469B-A33C-0103201E76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565" y="1700126"/>
            <a:ext cx="5305149" cy="84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90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6E45199-E23B-4DA5-995A-D870C32F2CA8}"/>
              </a:ext>
            </a:extLst>
          </p:cNvPr>
          <p:cNvSpPr/>
          <p:nvPr/>
        </p:nvSpPr>
        <p:spPr>
          <a:xfrm>
            <a:off x="0" y="0"/>
            <a:ext cx="15119350" cy="10691813"/>
          </a:xfrm>
          <a:prstGeom prst="rect">
            <a:avLst/>
          </a:prstGeom>
          <a:gradFill>
            <a:gsLst>
              <a:gs pos="0">
                <a:srgbClr val="B47038"/>
              </a:gs>
              <a:gs pos="63000">
                <a:srgbClr val="DEA678">
                  <a:lumMod val="87000"/>
                </a:srgbClr>
              </a:gs>
              <a:gs pos="100000">
                <a:srgbClr val="DEA678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ый треугольник 27">
            <a:extLst>
              <a:ext uri="{FF2B5EF4-FFF2-40B4-BE49-F238E27FC236}">
                <a16:creationId xmlns:a16="http://schemas.microsoft.com/office/drawing/2014/main" xmlns="" id="{0A2908E7-0605-41E9-9D0E-4369CE799186}"/>
              </a:ext>
            </a:extLst>
          </p:cNvPr>
          <p:cNvSpPr/>
          <p:nvPr/>
        </p:nvSpPr>
        <p:spPr>
          <a:xfrm rot="16200000">
            <a:off x="3687625" y="-739916"/>
            <a:ext cx="10694986" cy="12168468"/>
          </a:xfrm>
          <a:custGeom>
            <a:avLst/>
            <a:gdLst>
              <a:gd name="connsiteX0" fmla="*/ 0 w 11644311"/>
              <a:gd name="connsiteY0" fmla="*/ 10785017 h 10785017"/>
              <a:gd name="connsiteX1" fmla="*/ 0 w 11644311"/>
              <a:gd name="connsiteY1" fmla="*/ 0 h 10785017"/>
              <a:gd name="connsiteX2" fmla="*/ 11644311 w 11644311"/>
              <a:gd name="connsiteY2" fmla="*/ 10785017 h 10785017"/>
              <a:gd name="connsiteX3" fmla="*/ 0 w 11644311"/>
              <a:gd name="connsiteY3" fmla="*/ 10785017 h 10785017"/>
              <a:gd name="connsiteX0" fmla="*/ 0 w 11644311"/>
              <a:gd name="connsiteY0" fmla="*/ 10785017 h 10785017"/>
              <a:gd name="connsiteX1" fmla="*/ 0 w 11644311"/>
              <a:gd name="connsiteY1" fmla="*/ 0 h 10785017"/>
              <a:gd name="connsiteX2" fmla="*/ 10694986 w 11644311"/>
              <a:gd name="connsiteY2" fmla="*/ 9899190 h 10785017"/>
              <a:gd name="connsiteX3" fmla="*/ 11644311 w 11644311"/>
              <a:gd name="connsiteY3" fmla="*/ 10785017 h 10785017"/>
              <a:gd name="connsiteX4" fmla="*/ 0 w 11644311"/>
              <a:gd name="connsiteY4" fmla="*/ 10785017 h 10785017"/>
              <a:gd name="connsiteX0" fmla="*/ 0 w 11644311"/>
              <a:gd name="connsiteY0" fmla="*/ 10785017 h 10785017"/>
              <a:gd name="connsiteX1" fmla="*/ 0 w 11644311"/>
              <a:gd name="connsiteY1" fmla="*/ 0 h 10785017"/>
              <a:gd name="connsiteX2" fmla="*/ 10694986 w 11644311"/>
              <a:gd name="connsiteY2" fmla="*/ 9899190 h 10785017"/>
              <a:gd name="connsiteX3" fmla="*/ 11644311 w 11644311"/>
              <a:gd name="connsiteY3" fmla="*/ 10785017 h 10785017"/>
              <a:gd name="connsiteX4" fmla="*/ 10691811 w 11644311"/>
              <a:gd name="connsiteY4" fmla="*/ 10781840 h 10785017"/>
              <a:gd name="connsiteX5" fmla="*/ 0 w 11644311"/>
              <a:gd name="connsiteY5" fmla="*/ 10785017 h 10785017"/>
              <a:gd name="connsiteX0" fmla="*/ 0 w 10694986"/>
              <a:gd name="connsiteY0" fmla="*/ 10785017 h 10785017"/>
              <a:gd name="connsiteX1" fmla="*/ 0 w 10694986"/>
              <a:gd name="connsiteY1" fmla="*/ 0 h 10785017"/>
              <a:gd name="connsiteX2" fmla="*/ 10694986 w 10694986"/>
              <a:gd name="connsiteY2" fmla="*/ 9899190 h 10785017"/>
              <a:gd name="connsiteX3" fmla="*/ 10691811 w 10694986"/>
              <a:gd name="connsiteY3" fmla="*/ 10781840 h 10785017"/>
              <a:gd name="connsiteX4" fmla="*/ 0 w 10694986"/>
              <a:gd name="connsiteY4" fmla="*/ 10785017 h 10785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94986" h="10785017">
                <a:moveTo>
                  <a:pt x="0" y="10785017"/>
                </a:moveTo>
                <a:lnTo>
                  <a:pt x="0" y="0"/>
                </a:lnTo>
                <a:lnTo>
                  <a:pt x="10694986" y="9899190"/>
                </a:lnTo>
                <a:cubicBezTo>
                  <a:pt x="10693928" y="10193407"/>
                  <a:pt x="10692869" y="10487623"/>
                  <a:pt x="10691811" y="10781840"/>
                </a:cubicBezTo>
                <a:lnTo>
                  <a:pt x="0" y="10785017"/>
                </a:lnTo>
                <a:close/>
              </a:path>
            </a:pathLst>
          </a:custGeom>
          <a:gradFill>
            <a:gsLst>
              <a:gs pos="0">
                <a:srgbClr val="F6C46C"/>
              </a:gs>
              <a:gs pos="63000">
                <a:srgbClr val="F6C46C">
                  <a:lumMod val="83000"/>
                  <a:lumOff val="17000"/>
                </a:srgbClr>
              </a:gs>
              <a:gs pos="100000">
                <a:srgbClr val="F6C46C">
                  <a:lumMod val="51000"/>
                  <a:lumOff val="4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042D19F9-6885-46DA-A646-7827F2B2558F}"/>
              </a:ext>
            </a:extLst>
          </p:cNvPr>
          <p:cNvGrpSpPr/>
          <p:nvPr/>
        </p:nvGrpSpPr>
        <p:grpSpPr>
          <a:xfrm>
            <a:off x="1456558" y="7355933"/>
            <a:ext cx="3536356" cy="1664585"/>
            <a:chOff x="8735339" y="4167084"/>
            <a:chExt cx="3536356" cy="166458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268D8CF-40E5-4258-BAD8-0949BE3AD6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167084"/>
              <a:ext cx="1494324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841448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6F1AA57-3DF9-4CEF-B49F-F71FBBB008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39" y="4564134"/>
              <a:ext cx="3536356" cy="72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Набор для ухода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за обувью «</a:t>
              </a:r>
              <a:r>
                <a:rPr lang="ru-RU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Shining</a:t>
              </a: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shoes</a:t>
              </a: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B4159BB-3BCC-4CEA-83DB-DCAADBEC7E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370004"/>
              <a:ext cx="1855946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1 044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33</a:t>
              </a:r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BC87373-599B-4A84-8CDB-6725CBC756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736" y="863639"/>
            <a:ext cx="10577833" cy="781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02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F208C21-B1A5-4508-AAC7-1F768392BA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687"/>
            <a:ext cx="15119350" cy="1070249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E7A005E0-8E70-4E5A-8572-982C1B30C83C}"/>
              </a:ext>
            </a:extLst>
          </p:cNvPr>
          <p:cNvGrpSpPr/>
          <p:nvPr/>
        </p:nvGrpSpPr>
        <p:grpSpPr>
          <a:xfrm>
            <a:off x="11218222" y="8131233"/>
            <a:ext cx="3248453" cy="1371940"/>
            <a:chOff x="8735340" y="4205184"/>
            <a:chExt cx="3248453" cy="13719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A9C290D-8887-4D98-9ED5-20042760B9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549454</a:t>
              </a:r>
              <a:endParaRPr lang="en-US" altLang="ru-RU" dirty="0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ED2E61D-A65D-4F34-A61B-3F8F24347F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621284"/>
              <a:ext cx="3248453" cy="397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 err="1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Антистресс</a:t>
              </a:r>
              <a:r>
                <a:rPr lang="ru-RU" sz="20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«Лампочка»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CC1BE06-1988-406F-B373-55B8513DBF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115459"/>
              <a:ext cx="1590931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105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20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A8A7690A-3AF6-4F66-8A12-2B570CB5FB87}"/>
              </a:ext>
            </a:extLst>
          </p:cNvPr>
          <p:cNvGrpSpPr/>
          <p:nvPr/>
        </p:nvGrpSpPr>
        <p:grpSpPr>
          <a:xfrm>
            <a:off x="2856027" y="8131233"/>
            <a:ext cx="3248453" cy="1371940"/>
            <a:chOff x="8735340" y="4205184"/>
            <a:chExt cx="3248453" cy="13719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A0660E2-5D08-431D-AD41-A8996CC76B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549451</a:t>
              </a:r>
              <a:endParaRPr lang="en-US" altLang="ru-RU" dirty="0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09D77C6-F34C-4BE2-A119-49E16ADB36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621284"/>
              <a:ext cx="3248453" cy="397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 err="1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Антистресс</a:t>
              </a:r>
              <a:r>
                <a:rPr lang="ru-RU" sz="20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«Сердце»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8327D8C-9758-4704-9A0C-ED7D4D3A03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115459"/>
              <a:ext cx="1590931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92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20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18A472A9-6EBF-47C7-9DC9-93E97B919BDC}"/>
              </a:ext>
            </a:extLst>
          </p:cNvPr>
          <p:cNvGrpSpPr/>
          <p:nvPr/>
        </p:nvGrpSpPr>
        <p:grpSpPr>
          <a:xfrm>
            <a:off x="1075982" y="2888607"/>
            <a:ext cx="2314331" cy="1654884"/>
            <a:chOff x="8735340" y="4205184"/>
            <a:chExt cx="2314331" cy="165488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B21BA63-05AF-4CB5-8875-69733D620F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549478</a:t>
              </a:r>
              <a:endParaRPr lang="en-US" altLang="ru-RU" dirty="0">
                <a:latin typeface="Segoe UI Light" panose="020B05020402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6119E3A-69F7-4438-BF04-94CA2DD0A1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621284"/>
              <a:ext cx="2314331" cy="72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Антистресс</a:t>
              </a: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«Каска»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9CCC946-64A4-4C77-87F1-B5F0DF80B0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398403"/>
              <a:ext cx="1590931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134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33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D6211AD2-FE14-4C5D-BD58-2010D1EE6403}"/>
              </a:ext>
            </a:extLst>
          </p:cNvPr>
          <p:cNvGrpSpPr/>
          <p:nvPr/>
        </p:nvGrpSpPr>
        <p:grpSpPr>
          <a:xfrm>
            <a:off x="1178190" y="2615096"/>
            <a:ext cx="1133680" cy="219768"/>
            <a:chOff x="981244" y="1627303"/>
            <a:chExt cx="1133680" cy="219768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xmlns="" id="{B9ADFA6F-517F-4891-B538-163C10D4D428}"/>
                </a:ext>
              </a:extLst>
            </p:cNvPr>
            <p:cNvSpPr/>
            <p:nvPr/>
          </p:nvSpPr>
          <p:spPr>
            <a:xfrm>
              <a:off x="981244" y="1627303"/>
              <a:ext cx="219768" cy="219768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xmlns="" id="{08E98071-613E-401D-A760-808485320E89}"/>
                </a:ext>
              </a:extLst>
            </p:cNvPr>
            <p:cNvSpPr/>
            <p:nvPr/>
          </p:nvSpPr>
          <p:spPr>
            <a:xfrm>
              <a:off x="1287205" y="1627303"/>
              <a:ext cx="219768" cy="21976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xmlns="" id="{2D192CFF-5FC8-4240-8CD7-4F1E876E2DE9}"/>
                </a:ext>
              </a:extLst>
            </p:cNvPr>
            <p:cNvSpPr/>
            <p:nvPr/>
          </p:nvSpPr>
          <p:spPr>
            <a:xfrm>
              <a:off x="1593166" y="1627303"/>
              <a:ext cx="219768" cy="2197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xmlns="" id="{56B9C42A-740F-4C24-BAE4-DD1DB82A5F1F}"/>
                </a:ext>
              </a:extLst>
            </p:cNvPr>
            <p:cNvSpPr/>
            <p:nvPr/>
          </p:nvSpPr>
          <p:spPr>
            <a:xfrm>
              <a:off x="1895156" y="1627303"/>
              <a:ext cx="219768" cy="2197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1F63BA44-899A-4E28-B845-DA57C169C0D8}"/>
              </a:ext>
            </a:extLst>
          </p:cNvPr>
          <p:cNvGrpSpPr/>
          <p:nvPr/>
        </p:nvGrpSpPr>
        <p:grpSpPr>
          <a:xfrm>
            <a:off x="1145076" y="748975"/>
            <a:ext cx="2784209" cy="726737"/>
            <a:chOff x="1145076" y="748975"/>
            <a:chExt cx="2784209" cy="726737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xmlns="" id="{2BECCC9F-7CE3-4768-B566-C8D9BD3DC58D}"/>
                </a:ext>
              </a:extLst>
            </p:cNvPr>
            <p:cNvSpPr/>
            <p:nvPr/>
          </p:nvSpPr>
          <p:spPr>
            <a:xfrm>
              <a:off x="1145076" y="748975"/>
              <a:ext cx="2784209" cy="726737"/>
            </a:xfrm>
            <a:prstGeom prst="round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2719E061-9371-442E-8DA2-887117B6CAF5}"/>
                </a:ext>
              </a:extLst>
            </p:cNvPr>
            <p:cNvSpPr/>
            <p:nvPr/>
          </p:nvSpPr>
          <p:spPr>
            <a:xfrm>
              <a:off x="1911135" y="901431"/>
              <a:ext cx="1960986" cy="397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мягкое сжатие</a:t>
              </a:r>
            </a:p>
          </p:txBody>
        </p:sp>
      </p:grpSp>
      <p:graphicFrame>
        <p:nvGraphicFramePr>
          <p:cNvPr id="20" name="Объект 19">
            <a:extLst>
              <a:ext uri="{FF2B5EF4-FFF2-40B4-BE49-F238E27FC236}">
                <a16:creationId xmlns:a16="http://schemas.microsoft.com/office/drawing/2014/main" xmlns="" id="{7C2D0AE2-8356-4D2C-B446-BD6C872BA5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45837"/>
              </p:ext>
            </p:extLst>
          </p:nvPr>
        </p:nvGraphicFramePr>
        <p:xfrm>
          <a:off x="1387631" y="872920"/>
          <a:ext cx="516464" cy="478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CorelDRAW" r:id="rId4" imgW="1853266" imgH="1717868" progId="CorelDraw.Graphic.20">
                  <p:embed/>
                </p:oleObj>
              </mc:Choice>
              <mc:Fallback>
                <p:oleObj name="CorelDRAW" r:id="rId4" imgW="1853266" imgH="1717868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87631" y="872920"/>
                        <a:ext cx="516464" cy="478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8786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5042BA4-F596-4C51-A18D-A53877C700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" y="0"/>
            <a:ext cx="15118224" cy="1069181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3A96D87-AD36-4A2D-B232-51D1E2C28BE2}"/>
              </a:ext>
            </a:extLst>
          </p:cNvPr>
          <p:cNvSpPr/>
          <p:nvPr/>
        </p:nvSpPr>
        <p:spPr>
          <a:xfrm>
            <a:off x="-563" y="-1"/>
            <a:ext cx="15119350" cy="10691813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0884E43-DC73-41F8-BE16-D287A6523C1D}"/>
              </a:ext>
            </a:extLst>
          </p:cNvPr>
          <p:cNvSpPr/>
          <p:nvPr/>
        </p:nvSpPr>
        <p:spPr>
          <a:xfrm>
            <a:off x="2618550" y="2521489"/>
            <a:ext cx="9882248" cy="3473997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Все товары </a:t>
            </a:r>
            <a:br>
              <a:rPr lang="ru-RU" sz="5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5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из презентации можно посмотреть у нас на сайте</a:t>
            </a:r>
          </a:p>
        </p:txBody>
      </p:sp>
      <p:sp>
        <p:nvSpPr>
          <p:cNvPr id="7" name="Скругленный прямоугольник 4">
            <a:extLst>
              <a:ext uri="{FF2B5EF4-FFF2-40B4-BE49-F238E27FC236}">
                <a16:creationId xmlns:a16="http://schemas.microsoft.com/office/drawing/2014/main" xmlns="" id="{36FE6178-3C51-47D8-8E21-86081F502E69}"/>
              </a:ext>
            </a:extLst>
          </p:cNvPr>
          <p:cNvSpPr/>
          <p:nvPr/>
        </p:nvSpPr>
        <p:spPr>
          <a:xfrm>
            <a:off x="4227466" y="6711623"/>
            <a:ext cx="6664417" cy="145870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СМОТРЕТЬ ТОВАРЫ</a:t>
            </a:r>
            <a:endParaRPr lang="ru-RU" sz="4000" b="1" dirty="0">
              <a:solidFill>
                <a:schemeClr val="bg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18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79DDE90-A6FD-4C39-9F42-4623BF3635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119350" cy="106918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FD65DD-E977-4DB9-A2DA-F5BCB6B07F70}"/>
              </a:ext>
            </a:extLst>
          </p:cNvPr>
          <p:cNvSpPr txBox="1"/>
          <p:nvPr/>
        </p:nvSpPr>
        <p:spPr>
          <a:xfrm>
            <a:off x="1176185" y="738810"/>
            <a:ext cx="10058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НОВЫЙ БРЕНД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A321A6F-A62A-41FD-A321-C016652A8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076509" y="738809"/>
            <a:ext cx="3108625" cy="1056626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BEA34E15-9C7A-4FE1-A519-0817A8E084F5}"/>
              </a:ext>
            </a:extLst>
          </p:cNvPr>
          <p:cNvGrpSpPr/>
          <p:nvPr/>
        </p:nvGrpSpPr>
        <p:grpSpPr>
          <a:xfrm>
            <a:off x="5859238" y="7548080"/>
            <a:ext cx="3411372" cy="2320515"/>
            <a:chOff x="8735341" y="4167084"/>
            <a:chExt cx="3411372" cy="232051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21BD92B-C20F-461F-A12A-C96086EE5C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167084"/>
              <a:ext cx="1245013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590948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027DC2A7-0377-4EDA-8B51-94B4BFDD43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564134"/>
              <a:ext cx="3411372" cy="1385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Набор «</a:t>
              </a:r>
              <a:r>
                <a:rPr lang="ru-RU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Launch</a:t>
              </a: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настольной зарядной станцией и портативным зарядным устройством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6614614-E587-484A-BCFE-F7436F2EF7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7" y="6025934"/>
              <a:ext cx="1822735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505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04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9033BC3B-EB61-4011-8EE7-0847E9398807}"/>
              </a:ext>
            </a:extLst>
          </p:cNvPr>
          <p:cNvGrpSpPr/>
          <p:nvPr/>
        </p:nvGrpSpPr>
        <p:grpSpPr>
          <a:xfrm>
            <a:off x="9843968" y="2406848"/>
            <a:ext cx="3801772" cy="2040904"/>
            <a:chOff x="8735340" y="4167084"/>
            <a:chExt cx="3801772" cy="204090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D5F4B68-985F-4EAE-A72B-450D2A5A07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167084"/>
              <a:ext cx="1245013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5910917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41C95FB-2656-4262-B941-A85262D230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564134"/>
              <a:ext cx="3801772" cy="1056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Беспроводное настольное зарядное устройство «</a:t>
              </a:r>
              <a:r>
                <a:rPr lang="ru-RU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Glide</a:t>
              </a: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 с подсветкой, </a:t>
              </a:r>
              <a:r>
                <a:rPr lang="ru-RU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soft-touch</a:t>
              </a:r>
              <a:endParaRPr lang="ru-RU" sz="20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F3388EF-ED81-4DD4-930B-9B693A176F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746323"/>
              <a:ext cx="1981006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431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85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CE60B6DE-8D7E-4007-B992-4C0E120D0365}"/>
              </a:ext>
            </a:extLst>
          </p:cNvPr>
          <p:cNvGrpSpPr/>
          <p:nvPr/>
        </p:nvGrpSpPr>
        <p:grpSpPr>
          <a:xfrm>
            <a:off x="1176186" y="7173910"/>
            <a:ext cx="3130710" cy="1973719"/>
            <a:chOff x="8735340" y="4167084"/>
            <a:chExt cx="3130710" cy="197371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35EA108-78DC-4EFD-BCED-50A398D3BD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167084"/>
              <a:ext cx="1245013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595116</a:t>
              </a:r>
              <a:endParaRPr lang="en-US" altLang="ru-RU" sz="1200" dirty="0">
                <a:latin typeface="Segoe UI Light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14EAC5E-57FC-4ADB-8C8B-C135BAD4D2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564134"/>
              <a:ext cx="3130710" cy="1056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Портативное зарядное устройство «</a:t>
              </a:r>
              <a:r>
                <a:rPr lang="ru-RU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Grind</a:t>
              </a: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»,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5000 </a:t>
              </a:r>
              <a:r>
                <a:rPr lang="ru-RU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mAh</a:t>
              </a:r>
              <a:endParaRPr lang="ru-RU" sz="20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2AEF2A2-86F5-4F40-8148-BBBDB7BF89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679138"/>
              <a:ext cx="1880294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102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27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270BC09F-2D5E-4A0C-BD8A-D0B2D838CF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5487">
            <a:off x="1008995" y="3658896"/>
            <a:ext cx="3297901" cy="299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04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148F004-9F12-4A3F-8D2E-D4120442A5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119351" cy="10691813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F685D3C5-8709-4E3B-B1C7-0170045E481D}"/>
              </a:ext>
            </a:extLst>
          </p:cNvPr>
          <p:cNvGrpSpPr/>
          <p:nvPr/>
        </p:nvGrpSpPr>
        <p:grpSpPr>
          <a:xfrm>
            <a:off x="1076282" y="8311254"/>
            <a:ext cx="3571918" cy="1695790"/>
            <a:chOff x="8735340" y="4205184"/>
            <a:chExt cx="3571918" cy="169579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91706BC-9643-4E1E-8CEB-B5F781B0B1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828669</a:t>
              </a:r>
              <a:endParaRPr lang="en-US" altLang="ru-RU" dirty="0">
                <a:latin typeface="Segoe UI Light" panose="020B050204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981AEBE-AD79-43A6-966A-DDC2F96BC4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621284"/>
              <a:ext cx="3571918" cy="72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Френч-пресс с деревянной крышкой «</a:t>
              </a:r>
              <a:r>
                <a:rPr lang="ru-RU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Siesta</a:t>
              </a: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r>
                <a:rPr lang="en-US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800 </a:t>
              </a: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мл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286D7F1-C8CD-4E37-AAE1-6C6FD7B1B4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439309"/>
              <a:ext cx="1721873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805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54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A10BA31F-F7A9-4ABB-99BF-B82F8D46B1FB}"/>
              </a:ext>
            </a:extLst>
          </p:cNvPr>
          <p:cNvGrpSpPr/>
          <p:nvPr/>
        </p:nvGrpSpPr>
        <p:grpSpPr>
          <a:xfrm>
            <a:off x="4754377" y="1158616"/>
            <a:ext cx="3714374" cy="1390990"/>
            <a:chOff x="8735340" y="4205184"/>
            <a:chExt cx="3714374" cy="139099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30F511A-3DB3-4ABA-B7F9-154D0C968B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828671</a:t>
              </a:r>
              <a:endParaRPr lang="en-US" altLang="ru-RU" dirty="0">
                <a:latin typeface="Segoe UI Light" panose="020B05020402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40782F6-778F-4EAB-A81C-5D713B212F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621284"/>
              <a:ext cx="3714374" cy="397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Френч-пресс «</a:t>
              </a:r>
              <a:r>
                <a:rPr lang="en-US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Savor»</a:t>
              </a: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350 мл</a:t>
              </a:r>
              <a:endParaRPr lang="en-US" sz="20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587551A-2755-4B47-9E90-C6D67C784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134509"/>
              <a:ext cx="1767818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353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97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1A0115E5-B77E-4D59-86B0-3E9555FD3D93}"/>
              </a:ext>
            </a:extLst>
          </p:cNvPr>
          <p:cNvGrpSpPr/>
          <p:nvPr/>
        </p:nvGrpSpPr>
        <p:grpSpPr>
          <a:xfrm>
            <a:off x="10364973" y="1155055"/>
            <a:ext cx="4068479" cy="1410040"/>
            <a:chOff x="8735340" y="4205184"/>
            <a:chExt cx="4068479" cy="14100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B1E9687-743F-4F13-9990-DA9DDCFE10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828657</a:t>
              </a:r>
              <a:endParaRPr lang="en-US" altLang="ru-RU" dirty="0">
                <a:latin typeface="Segoe UI Light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C9878A6-B6C1-4B39-9B08-2021FCA5BA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621284"/>
              <a:ext cx="4068479" cy="397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Френч-пресс «</a:t>
              </a:r>
              <a:r>
                <a:rPr lang="en-US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Intense», </a:t>
              </a: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600 мл</a:t>
              </a:r>
              <a:r>
                <a:rPr lang="en-US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ru-RU" sz="20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49C47E0-F00D-48B6-A659-8CDACFD98B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153559"/>
              <a:ext cx="1820069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683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97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228161EA-45B2-45A4-B88A-610F416EFD05}"/>
              </a:ext>
            </a:extLst>
          </p:cNvPr>
          <p:cNvGrpSpPr/>
          <p:nvPr/>
        </p:nvGrpSpPr>
        <p:grpSpPr>
          <a:xfrm>
            <a:off x="5792713" y="1311378"/>
            <a:ext cx="1133680" cy="219768"/>
            <a:chOff x="981244" y="1627303"/>
            <a:chExt cx="1133680" cy="219768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82C6F937-6068-4928-B47C-E7F81B4785B0}"/>
                </a:ext>
              </a:extLst>
            </p:cNvPr>
            <p:cNvSpPr/>
            <p:nvPr/>
          </p:nvSpPr>
          <p:spPr>
            <a:xfrm>
              <a:off x="981244" y="1627303"/>
              <a:ext cx="219768" cy="2197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A4175F1F-BFC1-4407-95C2-DDB7C146AC05}"/>
                </a:ext>
              </a:extLst>
            </p:cNvPr>
            <p:cNvSpPr/>
            <p:nvPr/>
          </p:nvSpPr>
          <p:spPr>
            <a:xfrm>
              <a:off x="1287205" y="1627303"/>
              <a:ext cx="219768" cy="21976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xmlns="" id="{7F74D1E6-54CF-464F-9EBF-EC77FF6F03D5}"/>
                </a:ext>
              </a:extLst>
            </p:cNvPr>
            <p:cNvSpPr/>
            <p:nvPr/>
          </p:nvSpPr>
          <p:spPr>
            <a:xfrm>
              <a:off x="1593166" y="1627303"/>
              <a:ext cx="219768" cy="2197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xmlns="" id="{C718DDA7-F24A-4E0C-854F-3645F4C31393}"/>
                </a:ext>
              </a:extLst>
            </p:cNvPr>
            <p:cNvSpPr/>
            <p:nvPr/>
          </p:nvSpPr>
          <p:spPr>
            <a:xfrm>
              <a:off x="1895156" y="1627303"/>
              <a:ext cx="219768" cy="21976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CA75EBC3-F824-4CF6-A364-5E76CB0CEB39}"/>
              </a:ext>
            </a:extLst>
          </p:cNvPr>
          <p:cNvGrpSpPr/>
          <p:nvPr/>
        </p:nvGrpSpPr>
        <p:grpSpPr>
          <a:xfrm>
            <a:off x="11392148" y="1311378"/>
            <a:ext cx="525729" cy="219768"/>
            <a:chOff x="981244" y="1627303"/>
            <a:chExt cx="525729" cy="219768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150E81AD-76CF-4BEB-B27F-3C075E469476}"/>
                </a:ext>
              </a:extLst>
            </p:cNvPr>
            <p:cNvSpPr/>
            <p:nvPr/>
          </p:nvSpPr>
          <p:spPr>
            <a:xfrm>
              <a:off x="981244" y="1627303"/>
              <a:ext cx="219768" cy="2197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xmlns="" id="{C0459484-893D-410B-AC4B-32ED5F6A382E}"/>
                </a:ext>
              </a:extLst>
            </p:cNvPr>
            <p:cNvSpPr/>
            <p:nvPr/>
          </p:nvSpPr>
          <p:spPr>
            <a:xfrm>
              <a:off x="1287205" y="1627303"/>
              <a:ext cx="219768" cy="21976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9144A487-8A6C-438E-AF26-EA920EEDF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70938" y="932254"/>
            <a:ext cx="2165641" cy="21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76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B2119D1B-3776-43FB-8044-DB60FC42A0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6" y="-9976"/>
            <a:ext cx="9268105" cy="10698164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873739C4-D7EB-4C52-9ACA-51848E775ECA}"/>
              </a:ext>
            </a:extLst>
          </p:cNvPr>
          <p:cNvSpPr/>
          <p:nvPr/>
        </p:nvSpPr>
        <p:spPr>
          <a:xfrm>
            <a:off x="5627595" y="759997"/>
            <a:ext cx="3286731" cy="203528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CBADF8F8-0B1E-48D0-9D56-5F1CC60AE137}"/>
              </a:ext>
            </a:extLst>
          </p:cNvPr>
          <p:cNvSpPr/>
          <p:nvPr/>
        </p:nvSpPr>
        <p:spPr>
          <a:xfrm rot="10800000">
            <a:off x="8908271" y="-4"/>
            <a:ext cx="6211077" cy="106918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FBEEDFEB-799B-4F84-9E23-2ED5848053F8}"/>
              </a:ext>
            </a:extLst>
          </p:cNvPr>
          <p:cNvGrpSpPr/>
          <p:nvPr/>
        </p:nvGrpSpPr>
        <p:grpSpPr>
          <a:xfrm>
            <a:off x="6047761" y="1011723"/>
            <a:ext cx="2676568" cy="1410040"/>
            <a:chOff x="2409782" y="4223760"/>
            <a:chExt cx="2676568" cy="141004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xmlns="" id="{ACA9C55A-F8E0-4191-87BF-1A455CC12A44}"/>
                </a:ext>
              </a:extLst>
            </p:cNvPr>
            <p:cNvGrpSpPr/>
            <p:nvPr/>
          </p:nvGrpSpPr>
          <p:grpSpPr>
            <a:xfrm>
              <a:off x="2409782" y="4223760"/>
              <a:ext cx="2676568" cy="1410040"/>
              <a:chOff x="8735340" y="4128984"/>
              <a:chExt cx="2676568" cy="141004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D9757468-F8FA-424B-B403-D9525D44D5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1" y="4128984"/>
                <a:ext cx="1073257" cy="45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dirty="0">
                    <a:latin typeface="Segoe UI Light" panose="020B0502040204020203" pitchFamily="34" charset="0"/>
                  </a:rPr>
                  <a:t>828501</a:t>
                </a:r>
                <a:endParaRPr lang="en-US" altLang="ru-RU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F7D5F9E4-806A-4BE8-90BE-EA1A264D8F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0" y="4557035"/>
                <a:ext cx="2676568" cy="397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Ланч-бокс «</a:t>
                </a:r>
                <a:r>
                  <a:rPr lang="en-US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Neo»</a:t>
                </a:r>
                <a:endPara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ED161EF3-3128-4229-8F3F-BD5AC1DFB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7548" y="5077359"/>
                <a:ext cx="1787753" cy="46166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352</a:t>
                </a:r>
                <a:r>
                  <a:rPr lang="ru-RU" altLang="ru-RU" sz="2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26  </a:t>
                </a:r>
                <a:r>
                  <a:rPr lang="ru-RU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</a:t>
                </a:r>
                <a:r>
                  <a:rPr lang="ru-RU" altLang="ru-RU" sz="2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.</a:t>
                </a:r>
                <a:endParaRPr lang="ru-RU" altLang="ru-RU" sz="2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xmlns="" id="{106A3BEF-5A0B-4295-908E-EC2B561EA08A}"/>
                </a:ext>
              </a:extLst>
            </p:cNvPr>
            <p:cNvGrpSpPr/>
            <p:nvPr/>
          </p:nvGrpSpPr>
          <p:grpSpPr>
            <a:xfrm>
              <a:off x="3385831" y="4355843"/>
              <a:ext cx="1133680" cy="219768"/>
              <a:chOff x="1855085" y="1982541"/>
              <a:chExt cx="1133680" cy="219768"/>
            </a:xfrm>
          </p:grpSpPr>
          <p:sp>
            <p:nvSpPr>
              <p:cNvPr id="9" name="Овал 8">
                <a:extLst>
                  <a:ext uri="{FF2B5EF4-FFF2-40B4-BE49-F238E27FC236}">
                    <a16:creationId xmlns:a16="http://schemas.microsoft.com/office/drawing/2014/main" xmlns="" id="{A2628FEF-20A8-4A0B-8D1D-A36FB108E96E}"/>
                  </a:ext>
                </a:extLst>
              </p:cNvPr>
              <p:cNvSpPr/>
              <p:nvPr/>
            </p:nvSpPr>
            <p:spPr>
              <a:xfrm>
                <a:off x="1855085" y="1982541"/>
                <a:ext cx="219768" cy="2197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xmlns="" id="{0AA274B3-DAD4-4080-B5F4-2503226E1295}"/>
                  </a:ext>
                </a:extLst>
              </p:cNvPr>
              <p:cNvSpPr/>
              <p:nvPr/>
            </p:nvSpPr>
            <p:spPr>
              <a:xfrm>
                <a:off x="2161046" y="1982541"/>
                <a:ext cx="219768" cy="21976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xmlns="" id="{AC924723-828C-4111-B8D3-FD596D85F2FF}"/>
                  </a:ext>
                </a:extLst>
              </p:cNvPr>
              <p:cNvSpPr/>
              <p:nvPr/>
            </p:nvSpPr>
            <p:spPr>
              <a:xfrm>
                <a:off x="2467007" y="1982541"/>
                <a:ext cx="219768" cy="21976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xmlns="" id="{42716187-9D2C-4618-95B1-0725D1180161}"/>
                  </a:ext>
                </a:extLst>
              </p:cNvPr>
              <p:cNvSpPr/>
              <p:nvPr/>
            </p:nvSpPr>
            <p:spPr>
              <a:xfrm>
                <a:off x="2768997" y="1982541"/>
                <a:ext cx="219768" cy="219768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244C0FE6-D245-4AEE-894D-BA67D497B551}"/>
              </a:ext>
            </a:extLst>
          </p:cNvPr>
          <p:cNvGrpSpPr/>
          <p:nvPr/>
        </p:nvGrpSpPr>
        <p:grpSpPr>
          <a:xfrm>
            <a:off x="9035188" y="1760990"/>
            <a:ext cx="2816479" cy="1752940"/>
            <a:chOff x="2409782" y="4223760"/>
            <a:chExt cx="2816479" cy="1752940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xmlns="" id="{D1C582F0-C4DA-458C-A6F7-C5AE445FB888}"/>
                </a:ext>
              </a:extLst>
            </p:cNvPr>
            <p:cNvGrpSpPr/>
            <p:nvPr/>
          </p:nvGrpSpPr>
          <p:grpSpPr>
            <a:xfrm>
              <a:off x="2409782" y="4223760"/>
              <a:ext cx="2816479" cy="1752940"/>
              <a:chOff x="8735340" y="4128984"/>
              <a:chExt cx="2816479" cy="175294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41115186-55B2-4BB1-9CD4-E6F48E3C30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78562" y="4128984"/>
                <a:ext cx="1073257" cy="45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dirty="0">
                    <a:latin typeface="Segoe UI Light" panose="020B0502040204020203" pitchFamily="34" charset="0"/>
                  </a:rPr>
                  <a:t>898713</a:t>
                </a:r>
                <a:endParaRPr lang="en-US" altLang="ru-RU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EA34A324-FD46-4887-A781-76FEDC8272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0" y="4557035"/>
                <a:ext cx="2676568" cy="726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Ланч-бокс «</a:t>
                </a:r>
                <a:r>
                  <a:rPr lang="ru-RU" sz="2000" dirty="0" err="1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Foody</a:t>
                </a:r>
                <a:r>
                  <a:rPr lang="ru-RU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»</a:t>
                </a:r>
              </a:p>
              <a:p>
                <a:pPr algn="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двумя секциями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1F9BE2FF-E6B6-46EF-9C81-72EF5151E6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23011" y="5420259"/>
                <a:ext cx="1688897" cy="46166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304</a:t>
                </a:r>
                <a:r>
                  <a:rPr lang="ru-RU" altLang="ru-RU" sz="2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38  </a:t>
                </a:r>
                <a:r>
                  <a:rPr lang="ru-RU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</a:t>
                </a:r>
                <a:r>
                  <a:rPr lang="ru-RU" altLang="ru-RU" sz="2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.</a:t>
                </a:r>
                <a:endParaRPr lang="ru-RU" altLang="ru-RU" sz="2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xmlns="" id="{B631D9E5-E5C9-41A5-8AA7-DF28AC8BAA2B}"/>
                </a:ext>
              </a:extLst>
            </p:cNvPr>
            <p:cNvGrpSpPr/>
            <p:nvPr/>
          </p:nvGrpSpPr>
          <p:grpSpPr>
            <a:xfrm>
              <a:off x="3190940" y="4374474"/>
              <a:ext cx="831690" cy="219768"/>
              <a:chOff x="1660194" y="2001172"/>
              <a:chExt cx="831690" cy="219768"/>
            </a:xfrm>
          </p:grpSpPr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xmlns="" id="{EEAE6CF3-024C-4B9C-B243-BDAFB12508B3}"/>
                  </a:ext>
                </a:extLst>
              </p:cNvPr>
              <p:cNvSpPr/>
              <p:nvPr/>
            </p:nvSpPr>
            <p:spPr>
              <a:xfrm>
                <a:off x="1660194" y="2001172"/>
                <a:ext cx="219768" cy="21976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xmlns="" id="{39D14294-21B5-4399-922C-8AF1C547D248}"/>
                  </a:ext>
                </a:extLst>
              </p:cNvPr>
              <p:cNvSpPr/>
              <p:nvPr/>
            </p:nvSpPr>
            <p:spPr>
              <a:xfrm>
                <a:off x="1966155" y="2001172"/>
                <a:ext cx="219768" cy="21976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xmlns="" id="{A3D5B8C8-5FDD-4F83-A2B2-C782C8D8D8CC}"/>
                  </a:ext>
                </a:extLst>
              </p:cNvPr>
              <p:cNvSpPr/>
              <p:nvPr/>
            </p:nvSpPr>
            <p:spPr>
              <a:xfrm>
                <a:off x="2272116" y="2001172"/>
                <a:ext cx="219768" cy="21976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499C4ED-CABB-4B6E-8E0E-BED9ECF96C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4178" y="4106557"/>
            <a:ext cx="8446498" cy="5928504"/>
          </a:xfrm>
          <a:prstGeom prst="rect">
            <a:avLst/>
          </a:prstGeom>
        </p:spPr>
      </p:pic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E29F1825-3A94-45E9-AFC2-5F182F910807}"/>
              </a:ext>
            </a:extLst>
          </p:cNvPr>
          <p:cNvSpPr/>
          <p:nvPr/>
        </p:nvSpPr>
        <p:spPr>
          <a:xfrm>
            <a:off x="12006989" y="2819179"/>
            <a:ext cx="2412536" cy="726737"/>
          </a:xfrm>
          <a:prstGeom prst="round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036D3875-9E79-44A4-BAF2-B7DB02F1F5AC}"/>
              </a:ext>
            </a:extLst>
          </p:cNvPr>
          <p:cNvGrpSpPr/>
          <p:nvPr/>
        </p:nvGrpSpPr>
        <p:grpSpPr>
          <a:xfrm>
            <a:off x="12307294" y="2985935"/>
            <a:ext cx="1951878" cy="382218"/>
            <a:chOff x="12375272" y="9219656"/>
            <a:chExt cx="1951878" cy="382218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59033F56-7076-42CA-9C4D-161FDE4B7A11}"/>
                </a:ext>
              </a:extLst>
            </p:cNvPr>
            <p:cNvSpPr/>
            <p:nvPr/>
          </p:nvSpPr>
          <p:spPr>
            <a:xfrm>
              <a:off x="12678750" y="9219656"/>
              <a:ext cx="16484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Light" panose="020B0502040204020203" pitchFamily="34" charset="0"/>
                </a:rPr>
                <a:t>герметичность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8D117804-34CF-4AA9-A996-D06B3107A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2375272" y="9230665"/>
              <a:ext cx="297126" cy="371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8369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5AB252D-2B05-4771-AF80-55691393447D}"/>
              </a:ext>
            </a:extLst>
          </p:cNvPr>
          <p:cNvSpPr/>
          <p:nvPr/>
        </p:nvSpPr>
        <p:spPr>
          <a:xfrm>
            <a:off x="0" y="0"/>
            <a:ext cx="15119350" cy="10691813"/>
          </a:xfrm>
          <a:prstGeom prst="rect">
            <a:avLst/>
          </a:prstGeom>
          <a:solidFill>
            <a:srgbClr val="C7D1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ый треугольник 27">
            <a:extLst>
              <a:ext uri="{FF2B5EF4-FFF2-40B4-BE49-F238E27FC236}">
                <a16:creationId xmlns:a16="http://schemas.microsoft.com/office/drawing/2014/main" xmlns="" id="{3BDD21F2-2E50-4509-943D-D7BB19BBD3DD}"/>
              </a:ext>
            </a:extLst>
          </p:cNvPr>
          <p:cNvSpPr/>
          <p:nvPr/>
        </p:nvSpPr>
        <p:spPr>
          <a:xfrm rot="16200000">
            <a:off x="2731973" y="-1695572"/>
            <a:ext cx="10696417" cy="14078345"/>
          </a:xfrm>
          <a:custGeom>
            <a:avLst/>
            <a:gdLst>
              <a:gd name="connsiteX0" fmla="*/ 0 w 11644311"/>
              <a:gd name="connsiteY0" fmla="*/ 10785017 h 10785017"/>
              <a:gd name="connsiteX1" fmla="*/ 0 w 11644311"/>
              <a:gd name="connsiteY1" fmla="*/ 0 h 10785017"/>
              <a:gd name="connsiteX2" fmla="*/ 11644311 w 11644311"/>
              <a:gd name="connsiteY2" fmla="*/ 10785017 h 10785017"/>
              <a:gd name="connsiteX3" fmla="*/ 0 w 11644311"/>
              <a:gd name="connsiteY3" fmla="*/ 10785017 h 10785017"/>
              <a:gd name="connsiteX0" fmla="*/ 0 w 11644311"/>
              <a:gd name="connsiteY0" fmla="*/ 10785017 h 10785017"/>
              <a:gd name="connsiteX1" fmla="*/ 0 w 11644311"/>
              <a:gd name="connsiteY1" fmla="*/ 0 h 10785017"/>
              <a:gd name="connsiteX2" fmla="*/ 10694986 w 11644311"/>
              <a:gd name="connsiteY2" fmla="*/ 9899190 h 10785017"/>
              <a:gd name="connsiteX3" fmla="*/ 11644311 w 11644311"/>
              <a:gd name="connsiteY3" fmla="*/ 10785017 h 10785017"/>
              <a:gd name="connsiteX4" fmla="*/ 0 w 11644311"/>
              <a:gd name="connsiteY4" fmla="*/ 10785017 h 10785017"/>
              <a:gd name="connsiteX0" fmla="*/ 0 w 11644311"/>
              <a:gd name="connsiteY0" fmla="*/ 10785017 h 10785017"/>
              <a:gd name="connsiteX1" fmla="*/ 0 w 11644311"/>
              <a:gd name="connsiteY1" fmla="*/ 0 h 10785017"/>
              <a:gd name="connsiteX2" fmla="*/ 10694986 w 11644311"/>
              <a:gd name="connsiteY2" fmla="*/ 9899190 h 10785017"/>
              <a:gd name="connsiteX3" fmla="*/ 11644311 w 11644311"/>
              <a:gd name="connsiteY3" fmla="*/ 10785017 h 10785017"/>
              <a:gd name="connsiteX4" fmla="*/ 10691811 w 11644311"/>
              <a:gd name="connsiteY4" fmla="*/ 10781840 h 10785017"/>
              <a:gd name="connsiteX5" fmla="*/ 0 w 11644311"/>
              <a:gd name="connsiteY5" fmla="*/ 10785017 h 10785017"/>
              <a:gd name="connsiteX0" fmla="*/ 0 w 10694986"/>
              <a:gd name="connsiteY0" fmla="*/ 10785017 h 10785017"/>
              <a:gd name="connsiteX1" fmla="*/ 0 w 10694986"/>
              <a:gd name="connsiteY1" fmla="*/ 0 h 10785017"/>
              <a:gd name="connsiteX2" fmla="*/ 10694986 w 10694986"/>
              <a:gd name="connsiteY2" fmla="*/ 9899190 h 10785017"/>
              <a:gd name="connsiteX3" fmla="*/ 10691811 w 10694986"/>
              <a:gd name="connsiteY3" fmla="*/ 10781840 h 10785017"/>
              <a:gd name="connsiteX4" fmla="*/ 0 w 10694986"/>
              <a:gd name="connsiteY4" fmla="*/ 10785017 h 10785017"/>
              <a:gd name="connsiteX0" fmla="*/ 0 w 10691866"/>
              <a:gd name="connsiteY0" fmla="*/ 10785017 h 10785017"/>
              <a:gd name="connsiteX1" fmla="*/ 0 w 10691866"/>
              <a:gd name="connsiteY1" fmla="*/ 0 h 10785017"/>
              <a:gd name="connsiteX2" fmla="*/ 10679487 w 10691866"/>
              <a:gd name="connsiteY2" fmla="*/ 8366706 h 10785017"/>
              <a:gd name="connsiteX3" fmla="*/ 10691811 w 10691866"/>
              <a:gd name="connsiteY3" fmla="*/ 10781840 h 10785017"/>
              <a:gd name="connsiteX4" fmla="*/ 0 w 10691866"/>
              <a:gd name="connsiteY4" fmla="*/ 10785017 h 10785017"/>
              <a:gd name="connsiteX0" fmla="*/ 0 w 10710484"/>
              <a:gd name="connsiteY0" fmla="*/ 10785017 h 10785017"/>
              <a:gd name="connsiteX1" fmla="*/ 0 w 10710484"/>
              <a:gd name="connsiteY1" fmla="*/ 0 h 10785017"/>
              <a:gd name="connsiteX2" fmla="*/ 10710484 w 10710484"/>
              <a:gd name="connsiteY2" fmla="*/ 8987302 h 10785017"/>
              <a:gd name="connsiteX3" fmla="*/ 10691811 w 10710484"/>
              <a:gd name="connsiteY3" fmla="*/ 10781840 h 10785017"/>
              <a:gd name="connsiteX4" fmla="*/ 0 w 10710484"/>
              <a:gd name="connsiteY4" fmla="*/ 10785017 h 10785017"/>
              <a:gd name="connsiteX0" fmla="*/ 0 w 10710484"/>
              <a:gd name="connsiteY0" fmla="*/ 10341735 h 10341735"/>
              <a:gd name="connsiteX1" fmla="*/ 15498 w 10710484"/>
              <a:gd name="connsiteY1" fmla="*/ 0 h 10341735"/>
              <a:gd name="connsiteX2" fmla="*/ 10710484 w 10710484"/>
              <a:gd name="connsiteY2" fmla="*/ 8544020 h 10341735"/>
              <a:gd name="connsiteX3" fmla="*/ 10691811 w 10710484"/>
              <a:gd name="connsiteY3" fmla="*/ 10338558 h 10341735"/>
              <a:gd name="connsiteX4" fmla="*/ 0 w 10710484"/>
              <a:gd name="connsiteY4" fmla="*/ 10341735 h 10341735"/>
              <a:gd name="connsiteX0" fmla="*/ 0 w 10710484"/>
              <a:gd name="connsiteY0" fmla="*/ 12191716 h 12191716"/>
              <a:gd name="connsiteX1" fmla="*/ 1431 w 10710484"/>
              <a:gd name="connsiteY1" fmla="*/ 0 h 12191716"/>
              <a:gd name="connsiteX2" fmla="*/ 10710484 w 10710484"/>
              <a:gd name="connsiteY2" fmla="*/ 10394001 h 12191716"/>
              <a:gd name="connsiteX3" fmla="*/ 10691811 w 10710484"/>
              <a:gd name="connsiteY3" fmla="*/ 12188539 h 12191716"/>
              <a:gd name="connsiteX4" fmla="*/ 0 w 10710484"/>
              <a:gd name="connsiteY4" fmla="*/ 12191716 h 12191716"/>
              <a:gd name="connsiteX0" fmla="*/ 0 w 10696417"/>
              <a:gd name="connsiteY0" fmla="*/ 12191716 h 12191716"/>
              <a:gd name="connsiteX1" fmla="*/ 1431 w 10696417"/>
              <a:gd name="connsiteY1" fmla="*/ 0 h 12191716"/>
              <a:gd name="connsiteX2" fmla="*/ 10696417 w 10696417"/>
              <a:gd name="connsiteY2" fmla="*/ 8669868 h 12191716"/>
              <a:gd name="connsiteX3" fmla="*/ 10691811 w 10696417"/>
              <a:gd name="connsiteY3" fmla="*/ 12188539 h 12191716"/>
              <a:gd name="connsiteX4" fmla="*/ 0 w 10696417"/>
              <a:gd name="connsiteY4" fmla="*/ 12191716 h 12191716"/>
              <a:gd name="connsiteX0" fmla="*/ 0 w 10696417"/>
              <a:gd name="connsiteY0" fmla="*/ 12191716 h 12191716"/>
              <a:gd name="connsiteX1" fmla="*/ 1431 w 10696417"/>
              <a:gd name="connsiteY1" fmla="*/ 0 h 12191716"/>
              <a:gd name="connsiteX2" fmla="*/ 10696417 w 10696417"/>
              <a:gd name="connsiteY2" fmla="*/ 8669868 h 12191716"/>
              <a:gd name="connsiteX3" fmla="*/ 10691811 w 10696417"/>
              <a:gd name="connsiteY3" fmla="*/ 12188539 h 12191716"/>
              <a:gd name="connsiteX4" fmla="*/ 0 w 10696417"/>
              <a:gd name="connsiteY4" fmla="*/ 12191716 h 12191716"/>
              <a:gd name="connsiteX0" fmla="*/ 0 w 10696417"/>
              <a:gd name="connsiteY0" fmla="*/ 12191716 h 12191716"/>
              <a:gd name="connsiteX1" fmla="*/ 1431 w 10696417"/>
              <a:gd name="connsiteY1" fmla="*/ 0 h 12191716"/>
              <a:gd name="connsiteX2" fmla="*/ 10696417 w 10696417"/>
              <a:gd name="connsiteY2" fmla="*/ 8669868 h 12191716"/>
              <a:gd name="connsiteX3" fmla="*/ 10691811 w 10696417"/>
              <a:gd name="connsiteY3" fmla="*/ 12188539 h 12191716"/>
              <a:gd name="connsiteX4" fmla="*/ 0 w 10696417"/>
              <a:gd name="connsiteY4" fmla="*/ 12191716 h 12191716"/>
              <a:gd name="connsiteX0" fmla="*/ 0 w 10696417"/>
              <a:gd name="connsiteY0" fmla="*/ 12191716 h 12191716"/>
              <a:gd name="connsiteX1" fmla="*/ 1431 w 10696417"/>
              <a:gd name="connsiteY1" fmla="*/ 0 h 12191716"/>
              <a:gd name="connsiteX2" fmla="*/ 10696417 w 10696417"/>
              <a:gd name="connsiteY2" fmla="*/ 8669868 h 12191716"/>
              <a:gd name="connsiteX3" fmla="*/ 10691811 w 10696417"/>
              <a:gd name="connsiteY3" fmla="*/ 12188539 h 12191716"/>
              <a:gd name="connsiteX4" fmla="*/ 0 w 10696417"/>
              <a:gd name="connsiteY4" fmla="*/ 12191716 h 12191716"/>
              <a:gd name="connsiteX0" fmla="*/ 0 w 10696417"/>
              <a:gd name="connsiteY0" fmla="*/ 12191716 h 12191716"/>
              <a:gd name="connsiteX1" fmla="*/ 1431 w 10696417"/>
              <a:gd name="connsiteY1" fmla="*/ 0 h 12191716"/>
              <a:gd name="connsiteX2" fmla="*/ 10696417 w 10696417"/>
              <a:gd name="connsiteY2" fmla="*/ 8669868 h 12191716"/>
              <a:gd name="connsiteX3" fmla="*/ 10691811 w 10696417"/>
              <a:gd name="connsiteY3" fmla="*/ 12188539 h 12191716"/>
              <a:gd name="connsiteX4" fmla="*/ 0 w 10696417"/>
              <a:gd name="connsiteY4" fmla="*/ 12191716 h 1219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96417" h="12191716">
                <a:moveTo>
                  <a:pt x="0" y="12191716"/>
                </a:moveTo>
                <a:cubicBezTo>
                  <a:pt x="477" y="8127811"/>
                  <a:pt x="15022" y="49320"/>
                  <a:pt x="1431" y="0"/>
                </a:cubicBezTo>
                <a:cubicBezTo>
                  <a:pt x="21369" y="16403"/>
                  <a:pt x="10676481" y="8691222"/>
                  <a:pt x="10696417" y="8669868"/>
                </a:cubicBezTo>
                <a:cubicBezTo>
                  <a:pt x="10681292" y="8699805"/>
                  <a:pt x="10692869" y="11894322"/>
                  <a:pt x="10691811" y="12188539"/>
                </a:cubicBezTo>
                <a:lnTo>
                  <a:pt x="0" y="12191716"/>
                </a:lnTo>
                <a:close/>
              </a:path>
            </a:pathLst>
          </a:custGeom>
          <a:solidFill>
            <a:srgbClr val="E5E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2DEEB3C-8821-4931-8BC1-06BB5FECAD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547" y="4563404"/>
            <a:ext cx="5266524" cy="52981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B4BC7A5-5E22-4C08-9DDF-31EE3DEAC5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26" y="1256668"/>
            <a:ext cx="4149660" cy="3728767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DD42FE60-620F-4E30-8510-40A4147AE174}"/>
              </a:ext>
            </a:extLst>
          </p:cNvPr>
          <p:cNvGrpSpPr/>
          <p:nvPr/>
        </p:nvGrpSpPr>
        <p:grpSpPr>
          <a:xfrm>
            <a:off x="9672487" y="7987578"/>
            <a:ext cx="3248453" cy="1709902"/>
            <a:chOff x="8735340" y="4205184"/>
            <a:chExt cx="3248453" cy="170990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F71C9078-52DA-41F7-8B42-86B83B558A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694208</a:t>
              </a:r>
              <a:endParaRPr lang="en-US" altLang="ru-RU" dirty="0">
                <a:latin typeface="Segoe UI Light" panose="020B050204020402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3E2E553D-B8B9-4D66-A671-6D6CEE9BB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621284"/>
              <a:ext cx="3248453" cy="72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Бамбуковые кухонные весы «</a:t>
              </a:r>
              <a:r>
                <a:rPr lang="en-US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Scale»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98BC21C-FF57-4D16-A76C-372CCCEF25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453421"/>
              <a:ext cx="1641018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844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33  </a:t>
              </a:r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C92281D9-5D41-405E-AB39-7AC4614E7F46}"/>
              </a:ext>
            </a:extLst>
          </p:cNvPr>
          <p:cNvGrpSpPr/>
          <p:nvPr/>
        </p:nvGrpSpPr>
        <p:grpSpPr>
          <a:xfrm>
            <a:off x="4890622" y="1764520"/>
            <a:ext cx="3053027" cy="1998513"/>
            <a:chOff x="8735340" y="4205184"/>
            <a:chExt cx="3053027" cy="199851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18F45ADD-2561-4A84-BA98-A1E57FEF2E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776308</a:t>
              </a:r>
              <a:endParaRPr lang="en-US" altLang="ru-RU" dirty="0">
                <a:latin typeface="Segoe UI Light" panose="020B0502040204020203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03BD486F-3028-4831-8BC3-C18843DB72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621284"/>
              <a:ext cx="3053027" cy="1056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Деревянный костер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открывалкой «</a:t>
              </a:r>
              <a:r>
                <a:rPr lang="ru-RU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Waldau</a:t>
              </a: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en-US" sz="20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57A1AAB-BFDD-4C5B-9352-0E41374C04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742032"/>
              <a:ext cx="1693720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122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54  </a:t>
              </a:r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4C2B7F5A-EA49-48E5-974B-22996DF00579}"/>
              </a:ext>
            </a:extLst>
          </p:cNvPr>
          <p:cNvGrpSpPr/>
          <p:nvPr/>
        </p:nvGrpSpPr>
        <p:grpSpPr>
          <a:xfrm>
            <a:off x="4346313" y="7986155"/>
            <a:ext cx="3248453" cy="1711325"/>
            <a:chOff x="8735340" y="4205184"/>
            <a:chExt cx="3248453" cy="171132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92434C5-514A-465E-A653-A7B2608A6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777308</a:t>
              </a:r>
              <a:endParaRPr lang="en-US" altLang="ru-RU" dirty="0">
                <a:latin typeface="Segoe UI Light" panose="020B0502040204020203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EA1D9B68-BB05-4B60-B6A6-92BB40E0EE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621284"/>
              <a:ext cx="3248453" cy="72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Деревянная открывалка «</a:t>
              </a:r>
              <a:r>
                <a:rPr lang="en-US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Sagano»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FC5D129-3544-4973-B3FC-64FE90BDD5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454844"/>
              <a:ext cx="1709392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244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33  </a:t>
              </a:r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467D79E4-E820-4514-A753-73F4C90CE3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1727" y="313443"/>
            <a:ext cx="7468501" cy="772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68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C0C5CC1-DC49-488E-8CFA-14F6326831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862"/>
            <a:ext cx="15119350" cy="107045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DF5C61-621A-4105-85E4-34962375D7BA}"/>
              </a:ext>
            </a:extLst>
          </p:cNvPr>
          <p:cNvSpPr txBox="1"/>
          <p:nvPr/>
        </p:nvSpPr>
        <p:spPr>
          <a:xfrm>
            <a:off x="1176185" y="738810"/>
            <a:ext cx="6047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rgbClr val="F3D9CD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НОВИНКИ ИЗ БАМБУКА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62F837F4-FCBA-470D-B38C-0D3540F01395}"/>
              </a:ext>
            </a:extLst>
          </p:cNvPr>
          <p:cNvGrpSpPr/>
          <p:nvPr/>
        </p:nvGrpSpPr>
        <p:grpSpPr>
          <a:xfrm>
            <a:off x="1377663" y="6777006"/>
            <a:ext cx="3248453" cy="2016285"/>
            <a:chOff x="8735340" y="4205184"/>
            <a:chExt cx="3248453" cy="201628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3E87550-5596-45F7-93C1-6F21FB7E5E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590908</a:t>
              </a:r>
              <a:endParaRPr lang="en-US" altLang="ru-RU" dirty="0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CCFB6B8-144B-4141-ABE3-4B4C5F59D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621284"/>
              <a:ext cx="3248453" cy="1056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Беспроводное зарядное устройство-органайзер из бамбука «</a:t>
              </a:r>
              <a:r>
                <a:rPr lang="ru-RU" sz="2000" dirty="0" err="1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Timber</a:t>
              </a:r>
              <a:r>
                <a:rPr lang="ru-RU" sz="20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en-US" sz="20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EC9AF57-53BD-47C4-A9B2-F770570B0D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759804"/>
              <a:ext cx="1920554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1 340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85  </a:t>
              </a:r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B3416883-F539-4FD3-A02C-D7750AEDE9E2}"/>
              </a:ext>
            </a:extLst>
          </p:cNvPr>
          <p:cNvGrpSpPr/>
          <p:nvPr/>
        </p:nvGrpSpPr>
        <p:grpSpPr>
          <a:xfrm>
            <a:off x="10099287" y="3125105"/>
            <a:ext cx="3864686" cy="1711325"/>
            <a:chOff x="8735340" y="4205184"/>
            <a:chExt cx="3864686" cy="171132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FD6E9DE-E3CE-46D2-8A31-E2E07D50DC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solidFill>
                    <a:schemeClr val="bg1"/>
                  </a:solidFill>
                  <a:latin typeface="Segoe UI Light" panose="020B0502040204020203" pitchFamily="34" charset="0"/>
                </a:rPr>
                <a:t>392428</a:t>
              </a:r>
              <a:endParaRPr lang="en-US" altLang="ru-RU" dirty="0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E0ECDD2-B388-4DCF-9C9E-90849DEA88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621284"/>
              <a:ext cx="3864686" cy="72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Беспроводное зарядное устройство из бамбука «</a:t>
              </a:r>
              <a:r>
                <a:rPr lang="ru-RU" sz="2000" dirty="0" err="1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Cap</a:t>
              </a:r>
              <a:r>
                <a:rPr lang="ru-RU" sz="2000" dirty="0">
                  <a:solidFill>
                    <a:schemeClr val="bg1"/>
                  </a:solidFill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en-US" sz="20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5492DD5-F204-4DB1-8785-EEE63AB8C8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454844"/>
              <a:ext cx="1714280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740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85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9795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02C6A0BD-CC27-407C-B704-C78B4C77FAFF}"/>
              </a:ext>
            </a:extLst>
          </p:cNvPr>
          <p:cNvSpPr/>
          <p:nvPr/>
        </p:nvSpPr>
        <p:spPr>
          <a:xfrm>
            <a:off x="0" y="0"/>
            <a:ext cx="15119350" cy="10691813"/>
          </a:xfrm>
          <a:prstGeom prst="rect">
            <a:avLst/>
          </a:prstGeom>
          <a:solidFill>
            <a:srgbClr val="F8D3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ый треугольник 27">
            <a:extLst>
              <a:ext uri="{FF2B5EF4-FFF2-40B4-BE49-F238E27FC236}">
                <a16:creationId xmlns:a16="http://schemas.microsoft.com/office/drawing/2014/main" xmlns="" id="{A9183F16-6957-446F-826F-19DB85306605}"/>
              </a:ext>
            </a:extLst>
          </p:cNvPr>
          <p:cNvSpPr/>
          <p:nvPr/>
        </p:nvSpPr>
        <p:spPr>
          <a:xfrm rot="16200000">
            <a:off x="4063485" y="-346436"/>
            <a:ext cx="10709521" cy="11402216"/>
          </a:xfrm>
          <a:custGeom>
            <a:avLst/>
            <a:gdLst>
              <a:gd name="connsiteX0" fmla="*/ 0 w 11644311"/>
              <a:gd name="connsiteY0" fmla="*/ 10785017 h 10785017"/>
              <a:gd name="connsiteX1" fmla="*/ 0 w 11644311"/>
              <a:gd name="connsiteY1" fmla="*/ 0 h 10785017"/>
              <a:gd name="connsiteX2" fmla="*/ 11644311 w 11644311"/>
              <a:gd name="connsiteY2" fmla="*/ 10785017 h 10785017"/>
              <a:gd name="connsiteX3" fmla="*/ 0 w 11644311"/>
              <a:gd name="connsiteY3" fmla="*/ 10785017 h 10785017"/>
              <a:gd name="connsiteX0" fmla="*/ 0 w 11644311"/>
              <a:gd name="connsiteY0" fmla="*/ 10785017 h 10785017"/>
              <a:gd name="connsiteX1" fmla="*/ 0 w 11644311"/>
              <a:gd name="connsiteY1" fmla="*/ 0 h 10785017"/>
              <a:gd name="connsiteX2" fmla="*/ 10694986 w 11644311"/>
              <a:gd name="connsiteY2" fmla="*/ 9899190 h 10785017"/>
              <a:gd name="connsiteX3" fmla="*/ 11644311 w 11644311"/>
              <a:gd name="connsiteY3" fmla="*/ 10785017 h 10785017"/>
              <a:gd name="connsiteX4" fmla="*/ 0 w 11644311"/>
              <a:gd name="connsiteY4" fmla="*/ 10785017 h 10785017"/>
              <a:gd name="connsiteX0" fmla="*/ 0 w 11644311"/>
              <a:gd name="connsiteY0" fmla="*/ 10785017 h 10785017"/>
              <a:gd name="connsiteX1" fmla="*/ 0 w 11644311"/>
              <a:gd name="connsiteY1" fmla="*/ 0 h 10785017"/>
              <a:gd name="connsiteX2" fmla="*/ 10694986 w 11644311"/>
              <a:gd name="connsiteY2" fmla="*/ 9899190 h 10785017"/>
              <a:gd name="connsiteX3" fmla="*/ 11644311 w 11644311"/>
              <a:gd name="connsiteY3" fmla="*/ 10785017 h 10785017"/>
              <a:gd name="connsiteX4" fmla="*/ 10691811 w 11644311"/>
              <a:gd name="connsiteY4" fmla="*/ 10781840 h 10785017"/>
              <a:gd name="connsiteX5" fmla="*/ 0 w 11644311"/>
              <a:gd name="connsiteY5" fmla="*/ 10785017 h 10785017"/>
              <a:gd name="connsiteX0" fmla="*/ 0 w 10694986"/>
              <a:gd name="connsiteY0" fmla="*/ 10785017 h 10785017"/>
              <a:gd name="connsiteX1" fmla="*/ 0 w 10694986"/>
              <a:gd name="connsiteY1" fmla="*/ 0 h 10785017"/>
              <a:gd name="connsiteX2" fmla="*/ 10694986 w 10694986"/>
              <a:gd name="connsiteY2" fmla="*/ 9899190 h 10785017"/>
              <a:gd name="connsiteX3" fmla="*/ 10691811 w 10694986"/>
              <a:gd name="connsiteY3" fmla="*/ 10781840 h 10785017"/>
              <a:gd name="connsiteX4" fmla="*/ 0 w 10694986"/>
              <a:gd name="connsiteY4" fmla="*/ 10785017 h 10785017"/>
              <a:gd name="connsiteX0" fmla="*/ 0 w 10691866"/>
              <a:gd name="connsiteY0" fmla="*/ 10785017 h 10785017"/>
              <a:gd name="connsiteX1" fmla="*/ 0 w 10691866"/>
              <a:gd name="connsiteY1" fmla="*/ 0 h 10785017"/>
              <a:gd name="connsiteX2" fmla="*/ 10679487 w 10691866"/>
              <a:gd name="connsiteY2" fmla="*/ 8366706 h 10785017"/>
              <a:gd name="connsiteX3" fmla="*/ 10691811 w 10691866"/>
              <a:gd name="connsiteY3" fmla="*/ 10781840 h 10785017"/>
              <a:gd name="connsiteX4" fmla="*/ 0 w 10691866"/>
              <a:gd name="connsiteY4" fmla="*/ 10785017 h 10785017"/>
              <a:gd name="connsiteX0" fmla="*/ 0 w 10710484"/>
              <a:gd name="connsiteY0" fmla="*/ 10785017 h 10785017"/>
              <a:gd name="connsiteX1" fmla="*/ 0 w 10710484"/>
              <a:gd name="connsiteY1" fmla="*/ 0 h 10785017"/>
              <a:gd name="connsiteX2" fmla="*/ 10710484 w 10710484"/>
              <a:gd name="connsiteY2" fmla="*/ 8987302 h 10785017"/>
              <a:gd name="connsiteX3" fmla="*/ 10691811 w 10710484"/>
              <a:gd name="connsiteY3" fmla="*/ 10781840 h 10785017"/>
              <a:gd name="connsiteX4" fmla="*/ 0 w 10710484"/>
              <a:gd name="connsiteY4" fmla="*/ 10785017 h 10785017"/>
              <a:gd name="connsiteX0" fmla="*/ 0 w 10710484"/>
              <a:gd name="connsiteY0" fmla="*/ 10341735 h 10341735"/>
              <a:gd name="connsiteX1" fmla="*/ 15498 w 10710484"/>
              <a:gd name="connsiteY1" fmla="*/ 0 h 10341735"/>
              <a:gd name="connsiteX2" fmla="*/ 10710484 w 10710484"/>
              <a:gd name="connsiteY2" fmla="*/ 8544020 h 10341735"/>
              <a:gd name="connsiteX3" fmla="*/ 10691811 w 10710484"/>
              <a:gd name="connsiteY3" fmla="*/ 10338558 h 10341735"/>
              <a:gd name="connsiteX4" fmla="*/ 0 w 10710484"/>
              <a:gd name="connsiteY4" fmla="*/ 10341735 h 10341735"/>
              <a:gd name="connsiteX0" fmla="*/ 0 w 10692078"/>
              <a:gd name="connsiteY0" fmla="*/ 10341735 h 10341735"/>
              <a:gd name="connsiteX1" fmla="*/ 15498 w 10692078"/>
              <a:gd name="connsiteY1" fmla="*/ 0 h 10341735"/>
              <a:gd name="connsiteX2" fmla="*/ 10691434 w 10692078"/>
              <a:gd name="connsiteY2" fmla="*/ 7469857 h 10341735"/>
              <a:gd name="connsiteX3" fmla="*/ 10691811 w 10692078"/>
              <a:gd name="connsiteY3" fmla="*/ 10338558 h 10341735"/>
              <a:gd name="connsiteX4" fmla="*/ 0 w 10692078"/>
              <a:gd name="connsiteY4" fmla="*/ 10341735 h 10341735"/>
              <a:gd name="connsiteX0" fmla="*/ 3553 w 10695631"/>
              <a:gd name="connsiteY0" fmla="*/ 11260224 h 11260224"/>
              <a:gd name="connsiteX1" fmla="*/ 0 w 10695631"/>
              <a:gd name="connsiteY1" fmla="*/ 0 h 11260224"/>
              <a:gd name="connsiteX2" fmla="*/ 10694987 w 10695631"/>
              <a:gd name="connsiteY2" fmla="*/ 8388346 h 11260224"/>
              <a:gd name="connsiteX3" fmla="*/ 10695364 w 10695631"/>
              <a:gd name="connsiteY3" fmla="*/ 11257047 h 11260224"/>
              <a:gd name="connsiteX4" fmla="*/ 3553 w 10695631"/>
              <a:gd name="connsiteY4" fmla="*/ 11260224 h 11260224"/>
              <a:gd name="connsiteX0" fmla="*/ 3553 w 10695631"/>
              <a:gd name="connsiteY0" fmla="*/ 8800541 h 8800541"/>
              <a:gd name="connsiteX1" fmla="*/ 0 w 10695631"/>
              <a:gd name="connsiteY1" fmla="*/ 0 h 8800541"/>
              <a:gd name="connsiteX2" fmla="*/ 10694987 w 10695631"/>
              <a:gd name="connsiteY2" fmla="*/ 5928663 h 8800541"/>
              <a:gd name="connsiteX3" fmla="*/ 10695364 w 10695631"/>
              <a:gd name="connsiteY3" fmla="*/ 8797364 h 8800541"/>
              <a:gd name="connsiteX4" fmla="*/ 3553 w 10695631"/>
              <a:gd name="connsiteY4" fmla="*/ 8800541 h 8800541"/>
              <a:gd name="connsiteX0" fmla="*/ 3553 w 10695401"/>
              <a:gd name="connsiteY0" fmla="*/ 8800541 h 8800541"/>
              <a:gd name="connsiteX1" fmla="*/ 0 w 10695401"/>
              <a:gd name="connsiteY1" fmla="*/ 0 h 8800541"/>
              <a:gd name="connsiteX2" fmla="*/ 10675937 w 10695401"/>
              <a:gd name="connsiteY2" fmla="*/ 4091685 h 8800541"/>
              <a:gd name="connsiteX3" fmla="*/ 10695364 w 10695401"/>
              <a:gd name="connsiteY3" fmla="*/ 8797364 h 8800541"/>
              <a:gd name="connsiteX4" fmla="*/ 3553 w 10695401"/>
              <a:gd name="connsiteY4" fmla="*/ 8800541 h 8800541"/>
              <a:gd name="connsiteX0" fmla="*/ 3553 w 10695401"/>
              <a:gd name="connsiteY0" fmla="*/ 8800541 h 8800541"/>
              <a:gd name="connsiteX1" fmla="*/ 0 w 10695401"/>
              <a:gd name="connsiteY1" fmla="*/ 0 h 8800541"/>
              <a:gd name="connsiteX2" fmla="*/ 10675937 w 10695401"/>
              <a:gd name="connsiteY2" fmla="*/ 4091685 h 8800541"/>
              <a:gd name="connsiteX3" fmla="*/ 10695364 w 10695401"/>
              <a:gd name="connsiteY3" fmla="*/ 8797364 h 8800541"/>
              <a:gd name="connsiteX4" fmla="*/ 3553 w 10695401"/>
              <a:gd name="connsiteY4" fmla="*/ 8800541 h 8800541"/>
              <a:gd name="connsiteX0" fmla="*/ 3553 w 10695401"/>
              <a:gd name="connsiteY0" fmla="*/ 8800590 h 8800590"/>
              <a:gd name="connsiteX1" fmla="*/ 0 w 10695401"/>
              <a:gd name="connsiteY1" fmla="*/ 49 h 8800590"/>
              <a:gd name="connsiteX2" fmla="*/ 10675937 w 10695401"/>
              <a:gd name="connsiteY2" fmla="*/ 4091734 h 8800590"/>
              <a:gd name="connsiteX3" fmla="*/ 10695364 w 10695401"/>
              <a:gd name="connsiteY3" fmla="*/ 8797413 h 8800590"/>
              <a:gd name="connsiteX4" fmla="*/ 3553 w 10695401"/>
              <a:gd name="connsiteY4" fmla="*/ 8800590 h 8800590"/>
              <a:gd name="connsiteX0" fmla="*/ 3553 w 10695631"/>
              <a:gd name="connsiteY0" fmla="*/ 8800590 h 8800590"/>
              <a:gd name="connsiteX1" fmla="*/ 0 w 10695631"/>
              <a:gd name="connsiteY1" fmla="*/ 49 h 8800590"/>
              <a:gd name="connsiteX2" fmla="*/ 10694987 w 10695631"/>
              <a:gd name="connsiteY2" fmla="*/ 4107301 h 8800590"/>
              <a:gd name="connsiteX3" fmla="*/ 10695364 w 10695631"/>
              <a:gd name="connsiteY3" fmla="*/ 8797413 h 8800590"/>
              <a:gd name="connsiteX4" fmla="*/ 3553 w 10695631"/>
              <a:gd name="connsiteY4" fmla="*/ 8800590 h 8800590"/>
              <a:gd name="connsiteX0" fmla="*/ 3553 w 10695453"/>
              <a:gd name="connsiteY0" fmla="*/ 8800590 h 8800590"/>
              <a:gd name="connsiteX1" fmla="*/ 0 w 10695453"/>
              <a:gd name="connsiteY1" fmla="*/ 49 h 8800590"/>
              <a:gd name="connsiteX2" fmla="*/ 10694987 w 10695453"/>
              <a:gd name="connsiteY2" fmla="*/ 4107301 h 8800590"/>
              <a:gd name="connsiteX3" fmla="*/ 10695364 w 10695453"/>
              <a:gd name="connsiteY3" fmla="*/ 8797413 h 8800590"/>
              <a:gd name="connsiteX4" fmla="*/ 3553 w 10695453"/>
              <a:gd name="connsiteY4" fmla="*/ 8800590 h 8800590"/>
              <a:gd name="connsiteX0" fmla="*/ 3553 w 10695453"/>
              <a:gd name="connsiteY0" fmla="*/ 8800590 h 8800590"/>
              <a:gd name="connsiteX1" fmla="*/ 0 w 10695453"/>
              <a:gd name="connsiteY1" fmla="*/ 49 h 8800590"/>
              <a:gd name="connsiteX2" fmla="*/ 10694987 w 10695453"/>
              <a:gd name="connsiteY2" fmla="*/ 4107301 h 8800590"/>
              <a:gd name="connsiteX3" fmla="*/ 10695364 w 10695453"/>
              <a:gd name="connsiteY3" fmla="*/ 8797413 h 8800590"/>
              <a:gd name="connsiteX4" fmla="*/ 3553 w 10695453"/>
              <a:gd name="connsiteY4" fmla="*/ 8800590 h 8800590"/>
              <a:gd name="connsiteX0" fmla="*/ 3553 w 10695453"/>
              <a:gd name="connsiteY0" fmla="*/ 8800542 h 8800542"/>
              <a:gd name="connsiteX1" fmla="*/ 0 w 10695453"/>
              <a:gd name="connsiteY1" fmla="*/ 1 h 8800542"/>
              <a:gd name="connsiteX2" fmla="*/ 10694987 w 10695453"/>
              <a:gd name="connsiteY2" fmla="*/ 4107253 h 8800542"/>
              <a:gd name="connsiteX3" fmla="*/ 10695364 w 10695453"/>
              <a:gd name="connsiteY3" fmla="*/ 8797365 h 8800542"/>
              <a:gd name="connsiteX4" fmla="*/ 3553 w 10695453"/>
              <a:gd name="connsiteY4" fmla="*/ 8800542 h 8800542"/>
              <a:gd name="connsiteX0" fmla="*/ 17621 w 10709521"/>
              <a:gd name="connsiteY0" fmla="*/ 9317864 h 9317864"/>
              <a:gd name="connsiteX1" fmla="*/ 0 w 10709521"/>
              <a:gd name="connsiteY1" fmla="*/ 0 h 9317864"/>
              <a:gd name="connsiteX2" fmla="*/ 10709055 w 10709521"/>
              <a:gd name="connsiteY2" fmla="*/ 4624575 h 9317864"/>
              <a:gd name="connsiteX3" fmla="*/ 10709432 w 10709521"/>
              <a:gd name="connsiteY3" fmla="*/ 9314687 h 9317864"/>
              <a:gd name="connsiteX4" fmla="*/ 17621 w 10709521"/>
              <a:gd name="connsiteY4" fmla="*/ 9317864 h 931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09521" h="9317864">
                <a:moveTo>
                  <a:pt x="17621" y="9317864"/>
                </a:moveTo>
                <a:cubicBezTo>
                  <a:pt x="16437" y="5564456"/>
                  <a:pt x="1184" y="3753408"/>
                  <a:pt x="0" y="0"/>
                </a:cubicBezTo>
                <a:cubicBezTo>
                  <a:pt x="-3705" y="-866"/>
                  <a:pt x="10706410" y="4615063"/>
                  <a:pt x="10709055" y="4624575"/>
                </a:cubicBezTo>
                <a:cubicBezTo>
                  <a:pt x="10701647" y="4617818"/>
                  <a:pt x="10710490" y="9020470"/>
                  <a:pt x="10709432" y="9314687"/>
                </a:cubicBezTo>
                <a:lnTo>
                  <a:pt x="17621" y="9317864"/>
                </a:lnTo>
                <a:close/>
              </a:path>
            </a:pathLst>
          </a:custGeom>
          <a:solidFill>
            <a:srgbClr val="F9E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F6C81B5-AF90-420D-98AB-117AA1B323FD}"/>
              </a:ext>
            </a:extLst>
          </p:cNvPr>
          <p:cNvSpPr txBox="1"/>
          <p:nvPr/>
        </p:nvSpPr>
        <p:spPr>
          <a:xfrm>
            <a:off x="1176185" y="738810"/>
            <a:ext cx="6047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НОВИНКИ ИЗ КАРТОНА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4AA90D7-7E33-42F5-AB13-8E4259C210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" y="3628139"/>
            <a:ext cx="6344331" cy="660574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9BDF522A-29BB-4507-A532-143B94C008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910" y="3821037"/>
            <a:ext cx="5312561" cy="5456001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0F294102-26DC-4CDF-A379-472EF2F94A26}"/>
              </a:ext>
            </a:extLst>
          </p:cNvPr>
          <p:cNvGrpSpPr/>
          <p:nvPr/>
        </p:nvGrpSpPr>
        <p:grpSpPr>
          <a:xfrm>
            <a:off x="6737561" y="8284105"/>
            <a:ext cx="2765003" cy="1699109"/>
            <a:chOff x="8735340" y="4205184"/>
            <a:chExt cx="2765003" cy="169910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0B9A364-18C9-4308-BC7E-23E12CABFE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787318</a:t>
              </a:r>
              <a:endParaRPr lang="en-US" altLang="ru-RU" dirty="0">
                <a:latin typeface="Segoe UI Light" panose="020B0502040204020203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1149FF79-FAA7-4782-8334-DA6B7609E2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621283"/>
              <a:ext cx="2765003" cy="72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Блокнот А7 «</a:t>
              </a:r>
              <a:r>
                <a:rPr lang="ru-RU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Samui</a:t>
              </a: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 с шариковой ручкой</a:t>
              </a:r>
              <a:endParaRPr lang="en-US" sz="2000" dirty="0"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0E5F95EB-607E-47EC-96E3-32BAA64452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7" y="5442628"/>
              <a:ext cx="1732731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68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54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D27018E-3144-49D3-BD87-D85C1A513E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8741" y="399994"/>
            <a:ext cx="4370610" cy="784665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78AE9503-684E-4AFF-B42C-30AB492D134F}"/>
              </a:ext>
            </a:extLst>
          </p:cNvPr>
          <p:cNvGrpSpPr/>
          <p:nvPr/>
        </p:nvGrpSpPr>
        <p:grpSpPr>
          <a:xfrm>
            <a:off x="9742606" y="1334196"/>
            <a:ext cx="3172908" cy="1690935"/>
            <a:chOff x="5973221" y="4168211"/>
            <a:chExt cx="3172908" cy="1690935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xmlns="" id="{66A299ED-7F76-46B1-9773-340C60C16CC2}"/>
                </a:ext>
              </a:extLst>
            </p:cNvPr>
            <p:cNvGrpSpPr/>
            <p:nvPr/>
          </p:nvGrpSpPr>
          <p:grpSpPr>
            <a:xfrm>
              <a:off x="5973221" y="4168211"/>
              <a:ext cx="3172908" cy="1690935"/>
              <a:chOff x="8735340" y="4205184"/>
              <a:chExt cx="3172908" cy="1690935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F640F19D-9863-4795-8F97-01B9AAC372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1" y="4205184"/>
                <a:ext cx="1073257" cy="45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ru-RU" altLang="ru-RU" dirty="0">
                    <a:latin typeface="Segoe UI Light" panose="020B0502040204020203" pitchFamily="34" charset="0"/>
                  </a:rPr>
                  <a:t>787302</a:t>
                </a:r>
                <a:endParaRPr lang="en-US" altLang="ru-RU" dirty="0">
                  <a:latin typeface="Segoe UI Light" panose="020B0502040204020203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0E6C5F5B-81E7-4C75-B86A-D5334AD12F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340" y="4621283"/>
                <a:ext cx="3172908" cy="726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Блокнот «</a:t>
                </a:r>
                <a:r>
                  <a:rPr lang="en-US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Masa</a:t>
                </a:r>
                <a:r>
                  <a:rPr lang="ru-RU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i»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ru-RU" sz="2000" dirty="0">
                    <a:latin typeface="Segoe UI Semibold" panose="020B0702040204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 шариковой ручкой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6C396B95-1D2A-42DA-9DC4-AEECA3C02B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37548" y="5434454"/>
                <a:ext cx="1779825" cy="46166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/>
                <a:r>
                  <a:rPr lang="ru-RU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82</a:t>
                </a:r>
                <a:r>
                  <a:rPr lang="ru-RU" altLang="ru-RU" sz="2400" baseline="300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27</a:t>
                </a:r>
                <a:r>
                  <a:rPr lang="en-US" altLang="ru-RU" sz="2400" dirty="0" smtClean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 </a:t>
                </a:r>
                <a:r>
                  <a:rPr lang="ru-RU" altLang="ru-RU" sz="2400" dirty="0">
                    <a:solidFill>
                      <a:schemeClr val="bg1"/>
                    </a:solidFill>
                    <a:latin typeface="Segoe UI Semibold" panose="020B0702040204020203" pitchFamily="34" charset="0"/>
                    <a:ea typeface="Segoe UI Black" panose="020B0A02040204020203" pitchFamily="34" charset="0"/>
                    <a:cs typeface="Segoe UI Black" panose="020B0A02040204020203" pitchFamily="34" charset="0"/>
                  </a:rPr>
                  <a:t>руб.</a:t>
                </a:r>
                <a:endParaRPr lang="ru-RU" altLang="ru-RU" sz="2400" dirty="0">
                  <a:solidFill>
                    <a:srgbClr val="FF0000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endParaRPr>
              </a:p>
            </p:txBody>
          </p:sp>
        </p:grp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xmlns="" id="{EDC5A5E5-5050-44D8-9707-71D48CE4C9B2}"/>
                </a:ext>
              </a:extLst>
            </p:cNvPr>
            <p:cNvSpPr/>
            <p:nvPr/>
          </p:nvSpPr>
          <p:spPr>
            <a:xfrm rot="18900000">
              <a:off x="7076355" y="4284907"/>
              <a:ext cx="111928" cy="225642"/>
            </a:xfrm>
            <a:custGeom>
              <a:avLst/>
              <a:gdLst>
                <a:gd name="connsiteX0" fmla="*/ 0 w 107196"/>
                <a:gd name="connsiteY0" fmla="*/ 0 h 216103"/>
                <a:gd name="connsiteX1" fmla="*/ 41071 w 107196"/>
                <a:gd name="connsiteY1" fmla="*/ 8291 h 216103"/>
                <a:gd name="connsiteX2" fmla="*/ 107196 w 107196"/>
                <a:gd name="connsiteY2" fmla="*/ 108051 h 216103"/>
                <a:gd name="connsiteX3" fmla="*/ 41071 w 107196"/>
                <a:gd name="connsiteY3" fmla="*/ 207811 h 216103"/>
                <a:gd name="connsiteX4" fmla="*/ 0 w 107196"/>
                <a:gd name="connsiteY4" fmla="*/ 216103 h 216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96" h="216103">
                  <a:moveTo>
                    <a:pt x="0" y="0"/>
                  </a:moveTo>
                  <a:lnTo>
                    <a:pt x="41071" y="8291"/>
                  </a:lnTo>
                  <a:cubicBezTo>
                    <a:pt x="79930" y="24727"/>
                    <a:pt x="107196" y="63205"/>
                    <a:pt x="107196" y="108051"/>
                  </a:cubicBezTo>
                  <a:cubicBezTo>
                    <a:pt x="107196" y="152897"/>
                    <a:pt x="79930" y="191375"/>
                    <a:pt x="41071" y="207811"/>
                  </a:cubicBezTo>
                  <a:lnTo>
                    <a:pt x="0" y="216103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 w="31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xmlns="" id="{347319C7-3707-4881-8F0F-111BDB2A126F}"/>
                </a:ext>
              </a:extLst>
            </p:cNvPr>
            <p:cNvSpPr/>
            <p:nvPr/>
          </p:nvSpPr>
          <p:spPr>
            <a:xfrm rot="18900000" flipH="1">
              <a:off x="6996656" y="4363371"/>
              <a:ext cx="111928" cy="225642"/>
            </a:xfrm>
            <a:custGeom>
              <a:avLst/>
              <a:gdLst>
                <a:gd name="connsiteX0" fmla="*/ 0 w 107196"/>
                <a:gd name="connsiteY0" fmla="*/ 0 h 216103"/>
                <a:gd name="connsiteX1" fmla="*/ 41071 w 107196"/>
                <a:gd name="connsiteY1" fmla="*/ 8291 h 216103"/>
                <a:gd name="connsiteX2" fmla="*/ 107196 w 107196"/>
                <a:gd name="connsiteY2" fmla="*/ 108051 h 216103"/>
                <a:gd name="connsiteX3" fmla="*/ 41071 w 107196"/>
                <a:gd name="connsiteY3" fmla="*/ 207811 h 216103"/>
                <a:gd name="connsiteX4" fmla="*/ 0 w 107196"/>
                <a:gd name="connsiteY4" fmla="*/ 216103 h 216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96" h="216103">
                  <a:moveTo>
                    <a:pt x="0" y="0"/>
                  </a:moveTo>
                  <a:lnTo>
                    <a:pt x="41071" y="8291"/>
                  </a:lnTo>
                  <a:cubicBezTo>
                    <a:pt x="79930" y="24727"/>
                    <a:pt x="107196" y="63205"/>
                    <a:pt x="107196" y="108051"/>
                  </a:cubicBezTo>
                  <a:cubicBezTo>
                    <a:pt x="107196" y="152897"/>
                    <a:pt x="79930" y="191375"/>
                    <a:pt x="41071" y="207811"/>
                  </a:cubicBezTo>
                  <a:lnTo>
                    <a:pt x="0" y="216103"/>
                  </a:lnTo>
                  <a:close/>
                </a:path>
              </a:pathLst>
            </a:custGeom>
            <a:solidFill>
              <a:srgbClr val="C1A99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xmlns="" id="{D0E50147-74E4-4DA9-84C6-E59514E07C79}"/>
                </a:ext>
              </a:extLst>
            </p:cNvPr>
            <p:cNvSpPr/>
            <p:nvPr/>
          </p:nvSpPr>
          <p:spPr>
            <a:xfrm rot="18900000">
              <a:off x="7373674" y="4291436"/>
              <a:ext cx="111928" cy="225642"/>
            </a:xfrm>
            <a:custGeom>
              <a:avLst/>
              <a:gdLst>
                <a:gd name="connsiteX0" fmla="*/ 0 w 107196"/>
                <a:gd name="connsiteY0" fmla="*/ 0 h 216103"/>
                <a:gd name="connsiteX1" fmla="*/ 41071 w 107196"/>
                <a:gd name="connsiteY1" fmla="*/ 8291 h 216103"/>
                <a:gd name="connsiteX2" fmla="*/ 107196 w 107196"/>
                <a:gd name="connsiteY2" fmla="*/ 108051 h 216103"/>
                <a:gd name="connsiteX3" fmla="*/ 41071 w 107196"/>
                <a:gd name="connsiteY3" fmla="*/ 207811 h 216103"/>
                <a:gd name="connsiteX4" fmla="*/ 0 w 107196"/>
                <a:gd name="connsiteY4" fmla="*/ 216103 h 216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96" h="216103">
                  <a:moveTo>
                    <a:pt x="0" y="0"/>
                  </a:moveTo>
                  <a:lnTo>
                    <a:pt x="41071" y="8291"/>
                  </a:lnTo>
                  <a:cubicBezTo>
                    <a:pt x="79930" y="24727"/>
                    <a:pt x="107196" y="63205"/>
                    <a:pt x="107196" y="108051"/>
                  </a:cubicBezTo>
                  <a:cubicBezTo>
                    <a:pt x="107196" y="152897"/>
                    <a:pt x="79930" y="191375"/>
                    <a:pt x="41071" y="207811"/>
                  </a:cubicBezTo>
                  <a:lnTo>
                    <a:pt x="0" y="21610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 w="31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xmlns="" id="{0DEB0A4A-0DE3-487A-B838-906F8C2ECAF6}"/>
                </a:ext>
              </a:extLst>
            </p:cNvPr>
            <p:cNvSpPr/>
            <p:nvPr/>
          </p:nvSpPr>
          <p:spPr>
            <a:xfrm rot="18900000" flipH="1">
              <a:off x="7293975" y="4369900"/>
              <a:ext cx="111928" cy="225642"/>
            </a:xfrm>
            <a:custGeom>
              <a:avLst/>
              <a:gdLst>
                <a:gd name="connsiteX0" fmla="*/ 0 w 107196"/>
                <a:gd name="connsiteY0" fmla="*/ 0 h 216103"/>
                <a:gd name="connsiteX1" fmla="*/ 41071 w 107196"/>
                <a:gd name="connsiteY1" fmla="*/ 8291 h 216103"/>
                <a:gd name="connsiteX2" fmla="*/ 107196 w 107196"/>
                <a:gd name="connsiteY2" fmla="*/ 108051 h 216103"/>
                <a:gd name="connsiteX3" fmla="*/ 41071 w 107196"/>
                <a:gd name="connsiteY3" fmla="*/ 207811 h 216103"/>
                <a:gd name="connsiteX4" fmla="*/ 0 w 107196"/>
                <a:gd name="connsiteY4" fmla="*/ 216103 h 216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96" h="216103">
                  <a:moveTo>
                    <a:pt x="0" y="0"/>
                  </a:moveTo>
                  <a:lnTo>
                    <a:pt x="41071" y="8291"/>
                  </a:lnTo>
                  <a:cubicBezTo>
                    <a:pt x="79930" y="24727"/>
                    <a:pt x="107196" y="63205"/>
                    <a:pt x="107196" y="108051"/>
                  </a:cubicBezTo>
                  <a:cubicBezTo>
                    <a:pt x="107196" y="152897"/>
                    <a:pt x="79930" y="191375"/>
                    <a:pt x="41071" y="207811"/>
                  </a:cubicBezTo>
                  <a:lnTo>
                    <a:pt x="0" y="216103"/>
                  </a:lnTo>
                  <a:close/>
                </a:path>
              </a:pathLst>
            </a:custGeom>
            <a:solidFill>
              <a:srgbClr val="C1A99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xmlns="" id="{05E1C3C4-CA26-499F-9FD6-9BCEF9F6FC7E}"/>
                </a:ext>
              </a:extLst>
            </p:cNvPr>
            <p:cNvSpPr/>
            <p:nvPr/>
          </p:nvSpPr>
          <p:spPr>
            <a:xfrm rot="18900000">
              <a:off x="7679940" y="4300063"/>
              <a:ext cx="111928" cy="225642"/>
            </a:xfrm>
            <a:custGeom>
              <a:avLst/>
              <a:gdLst>
                <a:gd name="connsiteX0" fmla="*/ 0 w 107196"/>
                <a:gd name="connsiteY0" fmla="*/ 0 h 216103"/>
                <a:gd name="connsiteX1" fmla="*/ 41071 w 107196"/>
                <a:gd name="connsiteY1" fmla="*/ 8291 h 216103"/>
                <a:gd name="connsiteX2" fmla="*/ 107196 w 107196"/>
                <a:gd name="connsiteY2" fmla="*/ 108051 h 216103"/>
                <a:gd name="connsiteX3" fmla="*/ 41071 w 107196"/>
                <a:gd name="connsiteY3" fmla="*/ 207811 h 216103"/>
                <a:gd name="connsiteX4" fmla="*/ 0 w 107196"/>
                <a:gd name="connsiteY4" fmla="*/ 216103 h 216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96" h="216103">
                  <a:moveTo>
                    <a:pt x="0" y="0"/>
                  </a:moveTo>
                  <a:lnTo>
                    <a:pt x="41071" y="8291"/>
                  </a:lnTo>
                  <a:cubicBezTo>
                    <a:pt x="79930" y="24727"/>
                    <a:pt x="107196" y="63205"/>
                    <a:pt x="107196" y="108051"/>
                  </a:cubicBezTo>
                  <a:cubicBezTo>
                    <a:pt x="107196" y="152897"/>
                    <a:pt x="79930" y="191375"/>
                    <a:pt x="41071" y="207811"/>
                  </a:cubicBezTo>
                  <a:lnTo>
                    <a:pt x="0" y="216103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 w="31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xmlns="" id="{EFEF0FAC-F132-489A-AD72-BD500D0D3D54}"/>
                </a:ext>
              </a:extLst>
            </p:cNvPr>
            <p:cNvSpPr/>
            <p:nvPr/>
          </p:nvSpPr>
          <p:spPr>
            <a:xfrm rot="18900000" flipH="1">
              <a:off x="7600241" y="4378527"/>
              <a:ext cx="111928" cy="225642"/>
            </a:xfrm>
            <a:custGeom>
              <a:avLst/>
              <a:gdLst>
                <a:gd name="connsiteX0" fmla="*/ 0 w 107196"/>
                <a:gd name="connsiteY0" fmla="*/ 0 h 216103"/>
                <a:gd name="connsiteX1" fmla="*/ 41071 w 107196"/>
                <a:gd name="connsiteY1" fmla="*/ 8291 h 216103"/>
                <a:gd name="connsiteX2" fmla="*/ 107196 w 107196"/>
                <a:gd name="connsiteY2" fmla="*/ 108051 h 216103"/>
                <a:gd name="connsiteX3" fmla="*/ 41071 w 107196"/>
                <a:gd name="connsiteY3" fmla="*/ 207811 h 216103"/>
                <a:gd name="connsiteX4" fmla="*/ 0 w 107196"/>
                <a:gd name="connsiteY4" fmla="*/ 216103 h 216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96" h="216103">
                  <a:moveTo>
                    <a:pt x="0" y="0"/>
                  </a:moveTo>
                  <a:lnTo>
                    <a:pt x="41071" y="8291"/>
                  </a:lnTo>
                  <a:cubicBezTo>
                    <a:pt x="79930" y="24727"/>
                    <a:pt x="107196" y="63205"/>
                    <a:pt x="107196" y="108051"/>
                  </a:cubicBezTo>
                  <a:cubicBezTo>
                    <a:pt x="107196" y="152897"/>
                    <a:pt x="79930" y="191375"/>
                    <a:pt x="41071" y="207811"/>
                  </a:cubicBezTo>
                  <a:lnTo>
                    <a:pt x="0" y="216103"/>
                  </a:lnTo>
                  <a:close/>
                </a:path>
              </a:pathLst>
            </a:custGeom>
            <a:solidFill>
              <a:srgbClr val="C1A99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xmlns="" id="{31143067-AB60-4F9A-A247-6EA50A83B096}"/>
                </a:ext>
              </a:extLst>
            </p:cNvPr>
            <p:cNvSpPr/>
            <p:nvPr/>
          </p:nvSpPr>
          <p:spPr>
            <a:xfrm rot="18900000">
              <a:off x="7977259" y="4306592"/>
              <a:ext cx="111928" cy="225642"/>
            </a:xfrm>
            <a:custGeom>
              <a:avLst/>
              <a:gdLst>
                <a:gd name="connsiteX0" fmla="*/ 0 w 107196"/>
                <a:gd name="connsiteY0" fmla="*/ 0 h 216103"/>
                <a:gd name="connsiteX1" fmla="*/ 41071 w 107196"/>
                <a:gd name="connsiteY1" fmla="*/ 8291 h 216103"/>
                <a:gd name="connsiteX2" fmla="*/ 107196 w 107196"/>
                <a:gd name="connsiteY2" fmla="*/ 108051 h 216103"/>
                <a:gd name="connsiteX3" fmla="*/ 41071 w 107196"/>
                <a:gd name="connsiteY3" fmla="*/ 207811 h 216103"/>
                <a:gd name="connsiteX4" fmla="*/ 0 w 107196"/>
                <a:gd name="connsiteY4" fmla="*/ 216103 h 216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96" h="216103">
                  <a:moveTo>
                    <a:pt x="0" y="0"/>
                  </a:moveTo>
                  <a:lnTo>
                    <a:pt x="41071" y="8291"/>
                  </a:lnTo>
                  <a:cubicBezTo>
                    <a:pt x="79930" y="24727"/>
                    <a:pt x="107196" y="63205"/>
                    <a:pt x="107196" y="108051"/>
                  </a:cubicBezTo>
                  <a:cubicBezTo>
                    <a:pt x="107196" y="152897"/>
                    <a:pt x="79930" y="191375"/>
                    <a:pt x="41071" y="207811"/>
                  </a:cubicBezTo>
                  <a:lnTo>
                    <a:pt x="0" y="2161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 w="31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xmlns="" id="{1C6F3F5E-01C2-40E3-9838-B270FB5A5B63}"/>
                </a:ext>
              </a:extLst>
            </p:cNvPr>
            <p:cNvSpPr/>
            <p:nvPr/>
          </p:nvSpPr>
          <p:spPr>
            <a:xfrm rot="18900000" flipH="1">
              <a:off x="7897560" y="4385056"/>
              <a:ext cx="111928" cy="225642"/>
            </a:xfrm>
            <a:custGeom>
              <a:avLst/>
              <a:gdLst>
                <a:gd name="connsiteX0" fmla="*/ 0 w 107196"/>
                <a:gd name="connsiteY0" fmla="*/ 0 h 216103"/>
                <a:gd name="connsiteX1" fmla="*/ 41071 w 107196"/>
                <a:gd name="connsiteY1" fmla="*/ 8291 h 216103"/>
                <a:gd name="connsiteX2" fmla="*/ 107196 w 107196"/>
                <a:gd name="connsiteY2" fmla="*/ 108051 h 216103"/>
                <a:gd name="connsiteX3" fmla="*/ 41071 w 107196"/>
                <a:gd name="connsiteY3" fmla="*/ 207811 h 216103"/>
                <a:gd name="connsiteX4" fmla="*/ 0 w 107196"/>
                <a:gd name="connsiteY4" fmla="*/ 216103 h 216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96" h="216103">
                  <a:moveTo>
                    <a:pt x="0" y="0"/>
                  </a:moveTo>
                  <a:lnTo>
                    <a:pt x="41071" y="8291"/>
                  </a:lnTo>
                  <a:cubicBezTo>
                    <a:pt x="79930" y="24727"/>
                    <a:pt x="107196" y="63205"/>
                    <a:pt x="107196" y="108051"/>
                  </a:cubicBezTo>
                  <a:cubicBezTo>
                    <a:pt x="107196" y="152897"/>
                    <a:pt x="79930" y="191375"/>
                    <a:pt x="41071" y="207811"/>
                  </a:cubicBezTo>
                  <a:lnTo>
                    <a:pt x="0" y="216103"/>
                  </a:lnTo>
                  <a:close/>
                </a:path>
              </a:pathLst>
            </a:custGeom>
            <a:solidFill>
              <a:srgbClr val="C1A99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BE409144-0684-4F5B-9255-9BD9A1F906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5228">
            <a:off x="7980516" y="3566997"/>
            <a:ext cx="5056365" cy="532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41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B2E1EE13-F734-4D53-9279-0A6FD7B977DF}"/>
              </a:ext>
            </a:extLst>
          </p:cNvPr>
          <p:cNvSpPr/>
          <p:nvPr/>
        </p:nvSpPr>
        <p:spPr>
          <a:xfrm>
            <a:off x="0" y="0"/>
            <a:ext cx="15119350" cy="10691813"/>
          </a:xfrm>
          <a:prstGeom prst="rect">
            <a:avLst/>
          </a:prstGeom>
          <a:solidFill>
            <a:srgbClr val="FAE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7C7DAC5C-EA50-4E7E-94F7-3ED8430683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3785" y="1985895"/>
            <a:ext cx="11528722" cy="2044279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2D8E9C6A-7339-44DB-8D6A-54F209F017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7864" y="4277379"/>
            <a:ext cx="11639823" cy="155173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F68F1931-01F7-4D84-99C1-135E7A0287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5965" y="6136985"/>
            <a:ext cx="11599858" cy="185461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3BA38725-B57C-454C-B7F7-D5095D2600DC}"/>
              </a:ext>
            </a:extLst>
          </p:cNvPr>
          <p:cNvSpPr txBox="1"/>
          <p:nvPr/>
        </p:nvSpPr>
        <p:spPr>
          <a:xfrm>
            <a:off x="1176185" y="738810"/>
            <a:ext cx="9015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rgbClr val="555B24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«ЗЕЛЁНАЯ» СЕРИЯ</a:t>
            </a: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xmlns="" id="{2D8F0C89-B244-414C-9321-8AC4085C240E}"/>
              </a:ext>
            </a:extLst>
          </p:cNvPr>
          <p:cNvGrpSpPr/>
          <p:nvPr/>
        </p:nvGrpSpPr>
        <p:grpSpPr>
          <a:xfrm>
            <a:off x="1017878" y="2206973"/>
            <a:ext cx="2589077" cy="1695790"/>
            <a:chOff x="8735340" y="4205184"/>
            <a:chExt cx="2589077" cy="1695790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2B37766F-FB5F-47EA-892C-61392E8614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14411.02</a:t>
              </a:r>
              <a:endParaRPr lang="en-US" altLang="ru-RU" dirty="0">
                <a:latin typeface="Segoe UI Light" panose="020B0502040204020203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A5CD2068-994A-4BF0-98BB-99BA45FBA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621284"/>
              <a:ext cx="2589077" cy="72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Ручка шариковая «PET»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2AD601FB-2891-4959-B1F0-BA809261A2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439309"/>
              <a:ext cx="1632474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38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54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xmlns="" id="{3C29A571-ACF4-4183-8EAC-8E501AA2E551}"/>
              </a:ext>
            </a:extLst>
          </p:cNvPr>
          <p:cNvGrpSpPr/>
          <p:nvPr/>
        </p:nvGrpSpPr>
        <p:grpSpPr>
          <a:xfrm>
            <a:off x="1028547" y="4085970"/>
            <a:ext cx="3092369" cy="1695790"/>
            <a:chOff x="8735340" y="4205184"/>
            <a:chExt cx="3092369" cy="169579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7C0FD33C-1D77-473B-81D6-427189FE7D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12410.08</a:t>
              </a:r>
              <a:endParaRPr lang="en-US" altLang="ru-RU" dirty="0">
                <a:latin typeface="Segoe UI Light" panose="020B0502040204020203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7DF83F5C-852F-4884-9A18-30FCB27FD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621284"/>
              <a:ext cx="3092369" cy="72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Ручка шариковая «</a:t>
              </a:r>
              <a:r>
                <a:rPr lang="ru-RU" sz="2000" dirty="0" err="1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Coffee</a:t>
              </a: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2D1C3EB8-D399-427E-BF79-95FA3AD09F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439309"/>
              <a:ext cx="1649957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33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54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xmlns="" id="{A32EE0E4-DD54-47D5-815B-0FBF0E844537}"/>
              </a:ext>
            </a:extLst>
          </p:cNvPr>
          <p:cNvGrpSpPr/>
          <p:nvPr/>
        </p:nvGrpSpPr>
        <p:grpSpPr>
          <a:xfrm>
            <a:off x="1059421" y="6105544"/>
            <a:ext cx="2831611" cy="1695790"/>
            <a:chOff x="8735340" y="4205184"/>
            <a:chExt cx="2831611" cy="1695790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56C81B93-EA11-4F2E-AC1C-B1E551A87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12411.19</a:t>
              </a:r>
              <a:endParaRPr lang="en-US" altLang="ru-RU" dirty="0">
                <a:latin typeface="Segoe UI Light" panose="020B0502040204020203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96F08F91-3154-47EC-AC4B-F7BD62E741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621284"/>
              <a:ext cx="2831611" cy="72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Ручка шариковая «ECO W»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C1048827-0807-44FC-B35E-F41A085171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439309"/>
              <a:ext cx="1619083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21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02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xmlns="" id="{26A394BC-AB02-4173-A97B-F07D8EA85784}"/>
              </a:ext>
            </a:extLst>
          </p:cNvPr>
          <p:cNvGrpSpPr/>
          <p:nvPr/>
        </p:nvGrpSpPr>
        <p:grpSpPr>
          <a:xfrm>
            <a:off x="1039579" y="8067659"/>
            <a:ext cx="2831611" cy="1695790"/>
            <a:chOff x="8735340" y="4205184"/>
            <a:chExt cx="2831611" cy="1695790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286AE5E0-0F58-4396-9509-0EA9BC0D4B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1" y="4205184"/>
              <a:ext cx="1073257" cy="45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dirty="0">
                  <a:latin typeface="Segoe UI Light" panose="020B0502040204020203" pitchFamily="34" charset="0"/>
                </a:rPr>
                <a:t>12380.03</a:t>
              </a:r>
              <a:endParaRPr lang="en-US" altLang="ru-RU" dirty="0">
                <a:latin typeface="Segoe UI Light" panose="020B0502040204020203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010C2658-B532-429E-831E-4BF2414C27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5340" y="4621284"/>
              <a:ext cx="2831611" cy="726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2000" dirty="0">
                  <a:latin typeface="Segoe UI Semibold" panose="020B07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Ручка шариковая «Эко 3.0»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33F5019B-3F0E-4AE2-B747-27537BEC73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7548" y="5439309"/>
              <a:ext cx="1651058" cy="46166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ru-RU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23</a:t>
              </a:r>
              <a:r>
                <a:rPr lang="ru-RU" altLang="ru-RU" sz="2400" baseline="300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</a:t>
              </a:r>
              <a:r>
                <a:rPr lang="ru-RU" altLang="ru-RU" sz="2400" baseline="300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4</a:t>
              </a:r>
              <a:r>
                <a:rPr lang="en-US" altLang="ru-RU" sz="2400" dirty="0" smtClean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</a:t>
              </a:r>
              <a:r>
                <a:rPr lang="ru-RU" altLang="ru-RU" sz="2400" dirty="0">
                  <a:solidFill>
                    <a:schemeClr val="bg1"/>
                  </a:solidFill>
                  <a:latin typeface="Segoe UI Semibold" panose="020B07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руб.</a:t>
              </a:r>
              <a:endParaRPr lang="ru-RU" altLang="ru-RU" sz="2400" dirty="0">
                <a:solidFill>
                  <a:srgbClr val="FF0000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EB1488FD-FC6A-44D7-99D9-2C7500557B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3"/>
          <a:stretch/>
        </p:blipFill>
        <p:spPr>
          <a:xfrm>
            <a:off x="12406972" y="8090742"/>
            <a:ext cx="2718851" cy="1134292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D8D608BE-C282-44FF-8240-6AEC611A5C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054" y="8779330"/>
            <a:ext cx="7976630" cy="864242"/>
          </a:xfrm>
          <a:prstGeom prst="rect">
            <a:avLst/>
          </a:prstGeom>
        </p:spPr>
      </p:pic>
      <p:sp>
        <p:nvSpPr>
          <p:cNvPr id="75" name="Полилиния: фигура 74">
            <a:extLst>
              <a:ext uri="{FF2B5EF4-FFF2-40B4-BE49-F238E27FC236}">
                <a16:creationId xmlns:a16="http://schemas.microsoft.com/office/drawing/2014/main" xmlns="" id="{D73B4611-13D0-4B26-AD3B-7E1294099B6E}"/>
              </a:ext>
            </a:extLst>
          </p:cNvPr>
          <p:cNvSpPr/>
          <p:nvPr/>
        </p:nvSpPr>
        <p:spPr>
          <a:xfrm rot="18900000">
            <a:off x="2320213" y="6236188"/>
            <a:ext cx="111928" cy="225642"/>
          </a:xfrm>
          <a:custGeom>
            <a:avLst/>
            <a:gdLst>
              <a:gd name="connsiteX0" fmla="*/ 0 w 107196"/>
              <a:gd name="connsiteY0" fmla="*/ 0 h 216103"/>
              <a:gd name="connsiteX1" fmla="*/ 41071 w 107196"/>
              <a:gd name="connsiteY1" fmla="*/ 8291 h 216103"/>
              <a:gd name="connsiteX2" fmla="*/ 107196 w 107196"/>
              <a:gd name="connsiteY2" fmla="*/ 108051 h 216103"/>
              <a:gd name="connsiteX3" fmla="*/ 41071 w 107196"/>
              <a:gd name="connsiteY3" fmla="*/ 207811 h 216103"/>
              <a:gd name="connsiteX4" fmla="*/ 0 w 107196"/>
              <a:gd name="connsiteY4" fmla="*/ 216103 h 21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96" h="216103">
                <a:moveTo>
                  <a:pt x="0" y="0"/>
                </a:moveTo>
                <a:lnTo>
                  <a:pt x="41071" y="8291"/>
                </a:lnTo>
                <a:cubicBezTo>
                  <a:pt x="79930" y="24727"/>
                  <a:pt x="107196" y="63205"/>
                  <a:pt x="107196" y="108051"/>
                </a:cubicBezTo>
                <a:cubicBezTo>
                  <a:pt x="107196" y="152897"/>
                  <a:pt x="79930" y="191375"/>
                  <a:pt x="41071" y="207811"/>
                </a:cubicBezTo>
                <a:lnTo>
                  <a:pt x="0" y="216103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76" name="Полилиния: фигура 75">
            <a:extLst>
              <a:ext uri="{FF2B5EF4-FFF2-40B4-BE49-F238E27FC236}">
                <a16:creationId xmlns:a16="http://schemas.microsoft.com/office/drawing/2014/main" xmlns="" id="{8BE46D57-258A-4897-9043-8E62447986A4}"/>
              </a:ext>
            </a:extLst>
          </p:cNvPr>
          <p:cNvSpPr/>
          <p:nvPr/>
        </p:nvSpPr>
        <p:spPr>
          <a:xfrm rot="18900000" flipH="1">
            <a:off x="2240514" y="6314652"/>
            <a:ext cx="111928" cy="225642"/>
          </a:xfrm>
          <a:custGeom>
            <a:avLst/>
            <a:gdLst>
              <a:gd name="connsiteX0" fmla="*/ 0 w 107196"/>
              <a:gd name="connsiteY0" fmla="*/ 0 h 216103"/>
              <a:gd name="connsiteX1" fmla="*/ 41071 w 107196"/>
              <a:gd name="connsiteY1" fmla="*/ 8291 h 216103"/>
              <a:gd name="connsiteX2" fmla="*/ 107196 w 107196"/>
              <a:gd name="connsiteY2" fmla="*/ 108051 h 216103"/>
              <a:gd name="connsiteX3" fmla="*/ 41071 w 107196"/>
              <a:gd name="connsiteY3" fmla="*/ 207811 h 216103"/>
              <a:gd name="connsiteX4" fmla="*/ 0 w 107196"/>
              <a:gd name="connsiteY4" fmla="*/ 216103 h 21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96" h="216103">
                <a:moveTo>
                  <a:pt x="0" y="0"/>
                </a:moveTo>
                <a:lnTo>
                  <a:pt x="41071" y="8291"/>
                </a:lnTo>
                <a:cubicBezTo>
                  <a:pt x="79930" y="24727"/>
                  <a:pt x="107196" y="63205"/>
                  <a:pt x="107196" y="108051"/>
                </a:cubicBezTo>
                <a:cubicBezTo>
                  <a:pt x="107196" y="152897"/>
                  <a:pt x="79930" y="191375"/>
                  <a:pt x="41071" y="207811"/>
                </a:cubicBezTo>
                <a:lnTo>
                  <a:pt x="0" y="216103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7" name="Полилиния: фигура 76">
            <a:extLst>
              <a:ext uri="{FF2B5EF4-FFF2-40B4-BE49-F238E27FC236}">
                <a16:creationId xmlns:a16="http://schemas.microsoft.com/office/drawing/2014/main" xmlns="" id="{ADD25917-CDA3-480E-8B94-6BB63EA41AC3}"/>
              </a:ext>
            </a:extLst>
          </p:cNvPr>
          <p:cNvSpPr/>
          <p:nvPr/>
        </p:nvSpPr>
        <p:spPr>
          <a:xfrm rot="18900000">
            <a:off x="2617532" y="6242717"/>
            <a:ext cx="111928" cy="225642"/>
          </a:xfrm>
          <a:custGeom>
            <a:avLst/>
            <a:gdLst>
              <a:gd name="connsiteX0" fmla="*/ 0 w 107196"/>
              <a:gd name="connsiteY0" fmla="*/ 0 h 216103"/>
              <a:gd name="connsiteX1" fmla="*/ 41071 w 107196"/>
              <a:gd name="connsiteY1" fmla="*/ 8291 h 216103"/>
              <a:gd name="connsiteX2" fmla="*/ 107196 w 107196"/>
              <a:gd name="connsiteY2" fmla="*/ 108051 h 216103"/>
              <a:gd name="connsiteX3" fmla="*/ 41071 w 107196"/>
              <a:gd name="connsiteY3" fmla="*/ 207811 h 216103"/>
              <a:gd name="connsiteX4" fmla="*/ 0 w 107196"/>
              <a:gd name="connsiteY4" fmla="*/ 216103 h 21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96" h="216103">
                <a:moveTo>
                  <a:pt x="0" y="0"/>
                </a:moveTo>
                <a:lnTo>
                  <a:pt x="41071" y="8291"/>
                </a:lnTo>
                <a:cubicBezTo>
                  <a:pt x="79930" y="24727"/>
                  <a:pt x="107196" y="63205"/>
                  <a:pt x="107196" y="108051"/>
                </a:cubicBezTo>
                <a:cubicBezTo>
                  <a:pt x="107196" y="152897"/>
                  <a:pt x="79930" y="191375"/>
                  <a:pt x="41071" y="207811"/>
                </a:cubicBezTo>
                <a:lnTo>
                  <a:pt x="0" y="216103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78" name="Полилиния: фигура 77">
            <a:extLst>
              <a:ext uri="{FF2B5EF4-FFF2-40B4-BE49-F238E27FC236}">
                <a16:creationId xmlns:a16="http://schemas.microsoft.com/office/drawing/2014/main" xmlns="" id="{8D0F7415-C97E-4670-AAE3-49BA17712467}"/>
              </a:ext>
            </a:extLst>
          </p:cNvPr>
          <p:cNvSpPr/>
          <p:nvPr/>
        </p:nvSpPr>
        <p:spPr>
          <a:xfrm rot="18900000" flipH="1">
            <a:off x="2537833" y="6321181"/>
            <a:ext cx="111928" cy="225642"/>
          </a:xfrm>
          <a:custGeom>
            <a:avLst/>
            <a:gdLst>
              <a:gd name="connsiteX0" fmla="*/ 0 w 107196"/>
              <a:gd name="connsiteY0" fmla="*/ 0 h 216103"/>
              <a:gd name="connsiteX1" fmla="*/ 41071 w 107196"/>
              <a:gd name="connsiteY1" fmla="*/ 8291 h 216103"/>
              <a:gd name="connsiteX2" fmla="*/ 107196 w 107196"/>
              <a:gd name="connsiteY2" fmla="*/ 108051 h 216103"/>
              <a:gd name="connsiteX3" fmla="*/ 41071 w 107196"/>
              <a:gd name="connsiteY3" fmla="*/ 207811 h 216103"/>
              <a:gd name="connsiteX4" fmla="*/ 0 w 107196"/>
              <a:gd name="connsiteY4" fmla="*/ 216103 h 21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96" h="216103">
                <a:moveTo>
                  <a:pt x="0" y="0"/>
                </a:moveTo>
                <a:lnTo>
                  <a:pt x="41071" y="8291"/>
                </a:lnTo>
                <a:cubicBezTo>
                  <a:pt x="79930" y="24727"/>
                  <a:pt x="107196" y="63205"/>
                  <a:pt x="107196" y="108051"/>
                </a:cubicBezTo>
                <a:cubicBezTo>
                  <a:pt x="107196" y="152897"/>
                  <a:pt x="79930" y="191375"/>
                  <a:pt x="41071" y="207811"/>
                </a:cubicBezTo>
                <a:lnTo>
                  <a:pt x="0" y="216103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9" name="Полилиния: фигура 78">
            <a:extLst>
              <a:ext uri="{FF2B5EF4-FFF2-40B4-BE49-F238E27FC236}">
                <a16:creationId xmlns:a16="http://schemas.microsoft.com/office/drawing/2014/main" xmlns="" id="{D935D0F9-84F3-422F-9F46-A94DCD354840}"/>
              </a:ext>
            </a:extLst>
          </p:cNvPr>
          <p:cNvSpPr/>
          <p:nvPr/>
        </p:nvSpPr>
        <p:spPr>
          <a:xfrm rot="18900000">
            <a:off x="2923798" y="6251344"/>
            <a:ext cx="111928" cy="225642"/>
          </a:xfrm>
          <a:custGeom>
            <a:avLst/>
            <a:gdLst>
              <a:gd name="connsiteX0" fmla="*/ 0 w 107196"/>
              <a:gd name="connsiteY0" fmla="*/ 0 h 216103"/>
              <a:gd name="connsiteX1" fmla="*/ 41071 w 107196"/>
              <a:gd name="connsiteY1" fmla="*/ 8291 h 216103"/>
              <a:gd name="connsiteX2" fmla="*/ 107196 w 107196"/>
              <a:gd name="connsiteY2" fmla="*/ 108051 h 216103"/>
              <a:gd name="connsiteX3" fmla="*/ 41071 w 107196"/>
              <a:gd name="connsiteY3" fmla="*/ 207811 h 216103"/>
              <a:gd name="connsiteX4" fmla="*/ 0 w 107196"/>
              <a:gd name="connsiteY4" fmla="*/ 216103 h 21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96" h="216103">
                <a:moveTo>
                  <a:pt x="0" y="0"/>
                </a:moveTo>
                <a:lnTo>
                  <a:pt x="41071" y="8291"/>
                </a:lnTo>
                <a:cubicBezTo>
                  <a:pt x="79930" y="24727"/>
                  <a:pt x="107196" y="63205"/>
                  <a:pt x="107196" y="108051"/>
                </a:cubicBezTo>
                <a:cubicBezTo>
                  <a:pt x="107196" y="152897"/>
                  <a:pt x="79930" y="191375"/>
                  <a:pt x="41071" y="207811"/>
                </a:cubicBezTo>
                <a:lnTo>
                  <a:pt x="0" y="21610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80" name="Полилиния: фигура 79">
            <a:extLst>
              <a:ext uri="{FF2B5EF4-FFF2-40B4-BE49-F238E27FC236}">
                <a16:creationId xmlns:a16="http://schemas.microsoft.com/office/drawing/2014/main" xmlns="" id="{E8785523-CAEA-4B57-8990-B7FDF5199A6A}"/>
              </a:ext>
            </a:extLst>
          </p:cNvPr>
          <p:cNvSpPr/>
          <p:nvPr/>
        </p:nvSpPr>
        <p:spPr>
          <a:xfrm rot="18900000" flipH="1">
            <a:off x="2844099" y="6329808"/>
            <a:ext cx="111928" cy="225642"/>
          </a:xfrm>
          <a:custGeom>
            <a:avLst/>
            <a:gdLst>
              <a:gd name="connsiteX0" fmla="*/ 0 w 107196"/>
              <a:gd name="connsiteY0" fmla="*/ 0 h 216103"/>
              <a:gd name="connsiteX1" fmla="*/ 41071 w 107196"/>
              <a:gd name="connsiteY1" fmla="*/ 8291 h 216103"/>
              <a:gd name="connsiteX2" fmla="*/ 107196 w 107196"/>
              <a:gd name="connsiteY2" fmla="*/ 108051 h 216103"/>
              <a:gd name="connsiteX3" fmla="*/ 41071 w 107196"/>
              <a:gd name="connsiteY3" fmla="*/ 207811 h 216103"/>
              <a:gd name="connsiteX4" fmla="*/ 0 w 107196"/>
              <a:gd name="connsiteY4" fmla="*/ 216103 h 21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96" h="216103">
                <a:moveTo>
                  <a:pt x="0" y="0"/>
                </a:moveTo>
                <a:lnTo>
                  <a:pt x="41071" y="8291"/>
                </a:lnTo>
                <a:cubicBezTo>
                  <a:pt x="79930" y="24727"/>
                  <a:pt x="107196" y="63205"/>
                  <a:pt x="107196" y="108051"/>
                </a:cubicBezTo>
                <a:cubicBezTo>
                  <a:pt x="107196" y="152897"/>
                  <a:pt x="79930" y="191375"/>
                  <a:pt x="41071" y="207811"/>
                </a:cubicBezTo>
                <a:lnTo>
                  <a:pt x="0" y="216103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1" name="Полилиния: фигура 80">
            <a:extLst>
              <a:ext uri="{FF2B5EF4-FFF2-40B4-BE49-F238E27FC236}">
                <a16:creationId xmlns:a16="http://schemas.microsoft.com/office/drawing/2014/main" xmlns="" id="{E0445D72-9541-420E-BF8D-5344727388EF}"/>
              </a:ext>
            </a:extLst>
          </p:cNvPr>
          <p:cNvSpPr/>
          <p:nvPr/>
        </p:nvSpPr>
        <p:spPr>
          <a:xfrm rot="18900000">
            <a:off x="3221117" y="6257873"/>
            <a:ext cx="111928" cy="225642"/>
          </a:xfrm>
          <a:custGeom>
            <a:avLst/>
            <a:gdLst>
              <a:gd name="connsiteX0" fmla="*/ 0 w 107196"/>
              <a:gd name="connsiteY0" fmla="*/ 0 h 216103"/>
              <a:gd name="connsiteX1" fmla="*/ 41071 w 107196"/>
              <a:gd name="connsiteY1" fmla="*/ 8291 h 216103"/>
              <a:gd name="connsiteX2" fmla="*/ 107196 w 107196"/>
              <a:gd name="connsiteY2" fmla="*/ 108051 h 216103"/>
              <a:gd name="connsiteX3" fmla="*/ 41071 w 107196"/>
              <a:gd name="connsiteY3" fmla="*/ 207811 h 216103"/>
              <a:gd name="connsiteX4" fmla="*/ 0 w 107196"/>
              <a:gd name="connsiteY4" fmla="*/ 216103 h 21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96" h="216103">
                <a:moveTo>
                  <a:pt x="0" y="0"/>
                </a:moveTo>
                <a:lnTo>
                  <a:pt x="41071" y="8291"/>
                </a:lnTo>
                <a:cubicBezTo>
                  <a:pt x="79930" y="24727"/>
                  <a:pt x="107196" y="63205"/>
                  <a:pt x="107196" y="108051"/>
                </a:cubicBezTo>
                <a:cubicBezTo>
                  <a:pt x="107196" y="152897"/>
                  <a:pt x="79930" y="191375"/>
                  <a:pt x="41071" y="207811"/>
                </a:cubicBezTo>
                <a:lnTo>
                  <a:pt x="0" y="216103"/>
                </a:lnTo>
                <a:close/>
              </a:path>
            </a:pathLst>
          </a:custGeom>
          <a:solidFill>
            <a:srgbClr val="C1A9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82" name="Полилиния: фигура 81">
            <a:extLst>
              <a:ext uri="{FF2B5EF4-FFF2-40B4-BE49-F238E27FC236}">
                <a16:creationId xmlns:a16="http://schemas.microsoft.com/office/drawing/2014/main" xmlns="" id="{31CF8C82-4D63-41CC-9DA2-B53F4034FA87}"/>
              </a:ext>
            </a:extLst>
          </p:cNvPr>
          <p:cNvSpPr/>
          <p:nvPr/>
        </p:nvSpPr>
        <p:spPr>
          <a:xfrm rot="18900000" flipH="1">
            <a:off x="3141418" y="6336337"/>
            <a:ext cx="111928" cy="225642"/>
          </a:xfrm>
          <a:custGeom>
            <a:avLst/>
            <a:gdLst>
              <a:gd name="connsiteX0" fmla="*/ 0 w 107196"/>
              <a:gd name="connsiteY0" fmla="*/ 0 h 216103"/>
              <a:gd name="connsiteX1" fmla="*/ 41071 w 107196"/>
              <a:gd name="connsiteY1" fmla="*/ 8291 h 216103"/>
              <a:gd name="connsiteX2" fmla="*/ 107196 w 107196"/>
              <a:gd name="connsiteY2" fmla="*/ 108051 h 216103"/>
              <a:gd name="connsiteX3" fmla="*/ 41071 w 107196"/>
              <a:gd name="connsiteY3" fmla="*/ 207811 h 216103"/>
              <a:gd name="connsiteX4" fmla="*/ 0 w 107196"/>
              <a:gd name="connsiteY4" fmla="*/ 216103 h 21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96" h="216103">
                <a:moveTo>
                  <a:pt x="0" y="0"/>
                </a:moveTo>
                <a:lnTo>
                  <a:pt x="41071" y="8291"/>
                </a:lnTo>
                <a:cubicBezTo>
                  <a:pt x="79930" y="24727"/>
                  <a:pt x="107196" y="63205"/>
                  <a:pt x="107196" y="108051"/>
                </a:cubicBezTo>
                <a:cubicBezTo>
                  <a:pt x="107196" y="152897"/>
                  <a:pt x="79930" y="191375"/>
                  <a:pt x="41071" y="207811"/>
                </a:cubicBezTo>
                <a:lnTo>
                  <a:pt x="0" y="216103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3" name="Полилиния: фигура 82">
            <a:extLst>
              <a:ext uri="{FF2B5EF4-FFF2-40B4-BE49-F238E27FC236}">
                <a16:creationId xmlns:a16="http://schemas.microsoft.com/office/drawing/2014/main" xmlns="" id="{84D15FA5-90AD-45BA-966B-BCF56CB11140}"/>
              </a:ext>
            </a:extLst>
          </p:cNvPr>
          <p:cNvSpPr/>
          <p:nvPr/>
        </p:nvSpPr>
        <p:spPr>
          <a:xfrm rot="18900000">
            <a:off x="2320212" y="8194657"/>
            <a:ext cx="111928" cy="225642"/>
          </a:xfrm>
          <a:custGeom>
            <a:avLst/>
            <a:gdLst>
              <a:gd name="connsiteX0" fmla="*/ 0 w 107196"/>
              <a:gd name="connsiteY0" fmla="*/ 0 h 216103"/>
              <a:gd name="connsiteX1" fmla="*/ 41071 w 107196"/>
              <a:gd name="connsiteY1" fmla="*/ 8291 h 216103"/>
              <a:gd name="connsiteX2" fmla="*/ 107196 w 107196"/>
              <a:gd name="connsiteY2" fmla="*/ 108051 h 216103"/>
              <a:gd name="connsiteX3" fmla="*/ 41071 w 107196"/>
              <a:gd name="connsiteY3" fmla="*/ 207811 h 216103"/>
              <a:gd name="connsiteX4" fmla="*/ 0 w 107196"/>
              <a:gd name="connsiteY4" fmla="*/ 216103 h 21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96" h="216103">
                <a:moveTo>
                  <a:pt x="0" y="0"/>
                </a:moveTo>
                <a:lnTo>
                  <a:pt x="41071" y="8291"/>
                </a:lnTo>
                <a:cubicBezTo>
                  <a:pt x="79930" y="24727"/>
                  <a:pt x="107196" y="63205"/>
                  <a:pt x="107196" y="108051"/>
                </a:cubicBezTo>
                <a:cubicBezTo>
                  <a:pt x="107196" y="152897"/>
                  <a:pt x="79930" y="191375"/>
                  <a:pt x="41071" y="207811"/>
                </a:cubicBezTo>
                <a:lnTo>
                  <a:pt x="0" y="21610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84" name="Полилиния: фигура 83">
            <a:extLst>
              <a:ext uri="{FF2B5EF4-FFF2-40B4-BE49-F238E27FC236}">
                <a16:creationId xmlns:a16="http://schemas.microsoft.com/office/drawing/2014/main" xmlns="" id="{2492B412-91EF-43ED-B5BC-3192EF0612F5}"/>
              </a:ext>
            </a:extLst>
          </p:cNvPr>
          <p:cNvSpPr/>
          <p:nvPr/>
        </p:nvSpPr>
        <p:spPr>
          <a:xfrm rot="18900000" flipH="1">
            <a:off x="2240513" y="8273121"/>
            <a:ext cx="111928" cy="225642"/>
          </a:xfrm>
          <a:custGeom>
            <a:avLst/>
            <a:gdLst>
              <a:gd name="connsiteX0" fmla="*/ 0 w 107196"/>
              <a:gd name="connsiteY0" fmla="*/ 0 h 216103"/>
              <a:gd name="connsiteX1" fmla="*/ 41071 w 107196"/>
              <a:gd name="connsiteY1" fmla="*/ 8291 h 216103"/>
              <a:gd name="connsiteX2" fmla="*/ 107196 w 107196"/>
              <a:gd name="connsiteY2" fmla="*/ 108051 h 216103"/>
              <a:gd name="connsiteX3" fmla="*/ 41071 w 107196"/>
              <a:gd name="connsiteY3" fmla="*/ 207811 h 216103"/>
              <a:gd name="connsiteX4" fmla="*/ 0 w 107196"/>
              <a:gd name="connsiteY4" fmla="*/ 216103 h 21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96" h="216103">
                <a:moveTo>
                  <a:pt x="0" y="0"/>
                </a:moveTo>
                <a:lnTo>
                  <a:pt x="41071" y="8291"/>
                </a:lnTo>
                <a:cubicBezTo>
                  <a:pt x="79930" y="24727"/>
                  <a:pt x="107196" y="63205"/>
                  <a:pt x="107196" y="108051"/>
                </a:cubicBezTo>
                <a:cubicBezTo>
                  <a:pt x="107196" y="152897"/>
                  <a:pt x="79930" y="191375"/>
                  <a:pt x="41071" y="207811"/>
                </a:cubicBezTo>
                <a:lnTo>
                  <a:pt x="0" y="216103"/>
                </a:lnTo>
                <a:close/>
              </a:path>
            </a:pathLst>
          </a:custGeom>
          <a:solidFill>
            <a:srgbClr val="C1A99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5" name="Полилиния: фигура 84">
            <a:extLst>
              <a:ext uri="{FF2B5EF4-FFF2-40B4-BE49-F238E27FC236}">
                <a16:creationId xmlns:a16="http://schemas.microsoft.com/office/drawing/2014/main" xmlns="" id="{32D3582D-2DC9-4B63-A354-4C0F5D2F0153}"/>
              </a:ext>
            </a:extLst>
          </p:cNvPr>
          <p:cNvSpPr/>
          <p:nvPr/>
        </p:nvSpPr>
        <p:spPr>
          <a:xfrm rot="18900000">
            <a:off x="2617531" y="8201186"/>
            <a:ext cx="111928" cy="225642"/>
          </a:xfrm>
          <a:custGeom>
            <a:avLst/>
            <a:gdLst>
              <a:gd name="connsiteX0" fmla="*/ 0 w 107196"/>
              <a:gd name="connsiteY0" fmla="*/ 0 h 216103"/>
              <a:gd name="connsiteX1" fmla="*/ 41071 w 107196"/>
              <a:gd name="connsiteY1" fmla="*/ 8291 h 216103"/>
              <a:gd name="connsiteX2" fmla="*/ 107196 w 107196"/>
              <a:gd name="connsiteY2" fmla="*/ 108051 h 216103"/>
              <a:gd name="connsiteX3" fmla="*/ 41071 w 107196"/>
              <a:gd name="connsiteY3" fmla="*/ 207811 h 216103"/>
              <a:gd name="connsiteX4" fmla="*/ 0 w 107196"/>
              <a:gd name="connsiteY4" fmla="*/ 216103 h 21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96" h="216103">
                <a:moveTo>
                  <a:pt x="0" y="0"/>
                </a:moveTo>
                <a:lnTo>
                  <a:pt x="41071" y="8291"/>
                </a:lnTo>
                <a:cubicBezTo>
                  <a:pt x="79930" y="24727"/>
                  <a:pt x="107196" y="63205"/>
                  <a:pt x="107196" y="108051"/>
                </a:cubicBezTo>
                <a:cubicBezTo>
                  <a:pt x="107196" y="152897"/>
                  <a:pt x="79930" y="191375"/>
                  <a:pt x="41071" y="207811"/>
                </a:cubicBezTo>
                <a:lnTo>
                  <a:pt x="0" y="216103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86" name="Полилиния: фигура 85">
            <a:extLst>
              <a:ext uri="{FF2B5EF4-FFF2-40B4-BE49-F238E27FC236}">
                <a16:creationId xmlns:a16="http://schemas.microsoft.com/office/drawing/2014/main" xmlns="" id="{810E587B-E63E-4D1C-958B-F2CF8A824ED6}"/>
              </a:ext>
            </a:extLst>
          </p:cNvPr>
          <p:cNvSpPr/>
          <p:nvPr/>
        </p:nvSpPr>
        <p:spPr>
          <a:xfrm rot="18900000" flipH="1">
            <a:off x="2537832" y="8279650"/>
            <a:ext cx="111928" cy="225642"/>
          </a:xfrm>
          <a:custGeom>
            <a:avLst/>
            <a:gdLst>
              <a:gd name="connsiteX0" fmla="*/ 0 w 107196"/>
              <a:gd name="connsiteY0" fmla="*/ 0 h 216103"/>
              <a:gd name="connsiteX1" fmla="*/ 41071 w 107196"/>
              <a:gd name="connsiteY1" fmla="*/ 8291 h 216103"/>
              <a:gd name="connsiteX2" fmla="*/ 107196 w 107196"/>
              <a:gd name="connsiteY2" fmla="*/ 108051 h 216103"/>
              <a:gd name="connsiteX3" fmla="*/ 41071 w 107196"/>
              <a:gd name="connsiteY3" fmla="*/ 207811 h 216103"/>
              <a:gd name="connsiteX4" fmla="*/ 0 w 107196"/>
              <a:gd name="connsiteY4" fmla="*/ 216103 h 21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96" h="216103">
                <a:moveTo>
                  <a:pt x="0" y="0"/>
                </a:moveTo>
                <a:lnTo>
                  <a:pt x="41071" y="8291"/>
                </a:lnTo>
                <a:cubicBezTo>
                  <a:pt x="79930" y="24727"/>
                  <a:pt x="107196" y="63205"/>
                  <a:pt x="107196" y="108051"/>
                </a:cubicBezTo>
                <a:cubicBezTo>
                  <a:pt x="107196" y="152897"/>
                  <a:pt x="79930" y="191375"/>
                  <a:pt x="41071" y="207811"/>
                </a:cubicBezTo>
                <a:lnTo>
                  <a:pt x="0" y="216103"/>
                </a:lnTo>
                <a:close/>
              </a:path>
            </a:pathLst>
          </a:custGeom>
          <a:solidFill>
            <a:srgbClr val="C1A99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7" name="Полилиния: фигура 86">
            <a:extLst>
              <a:ext uri="{FF2B5EF4-FFF2-40B4-BE49-F238E27FC236}">
                <a16:creationId xmlns:a16="http://schemas.microsoft.com/office/drawing/2014/main" xmlns="" id="{57A3E800-69D6-4734-BCD7-7BA0BC2E0DA3}"/>
              </a:ext>
            </a:extLst>
          </p:cNvPr>
          <p:cNvSpPr/>
          <p:nvPr/>
        </p:nvSpPr>
        <p:spPr>
          <a:xfrm rot="18900000">
            <a:off x="2923797" y="8209813"/>
            <a:ext cx="111928" cy="225642"/>
          </a:xfrm>
          <a:custGeom>
            <a:avLst/>
            <a:gdLst>
              <a:gd name="connsiteX0" fmla="*/ 0 w 107196"/>
              <a:gd name="connsiteY0" fmla="*/ 0 h 216103"/>
              <a:gd name="connsiteX1" fmla="*/ 41071 w 107196"/>
              <a:gd name="connsiteY1" fmla="*/ 8291 h 216103"/>
              <a:gd name="connsiteX2" fmla="*/ 107196 w 107196"/>
              <a:gd name="connsiteY2" fmla="*/ 108051 h 216103"/>
              <a:gd name="connsiteX3" fmla="*/ 41071 w 107196"/>
              <a:gd name="connsiteY3" fmla="*/ 207811 h 216103"/>
              <a:gd name="connsiteX4" fmla="*/ 0 w 107196"/>
              <a:gd name="connsiteY4" fmla="*/ 216103 h 21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96" h="216103">
                <a:moveTo>
                  <a:pt x="0" y="0"/>
                </a:moveTo>
                <a:lnTo>
                  <a:pt x="41071" y="8291"/>
                </a:lnTo>
                <a:cubicBezTo>
                  <a:pt x="79930" y="24727"/>
                  <a:pt x="107196" y="63205"/>
                  <a:pt x="107196" y="108051"/>
                </a:cubicBezTo>
                <a:cubicBezTo>
                  <a:pt x="107196" y="152897"/>
                  <a:pt x="79930" y="191375"/>
                  <a:pt x="41071" y="207811"/>
                </a:cubicBezTo>
                <a:lnTo>
                  <a:pt x="0" y="21610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88" name="Полилиния: фигура 87">
            <a:extLst>
              <a:ext uri="{FF2B5EF4-FFF2-40B4-BE49-F238E27FC236}">
                <a16:creationId xmlns:a16="http://schemas.microsoft.com/office/drawing/2014/main" xmlns="" id="{863ACFBD-2192-4A51-9F13-21D5B7D14AFB}"/>
              </a:ext>
            </a:extLst>
          </p:cNvPr>
          <p:cNvSpPr/>
          <p:nvPr/>
        </p:nvSpPr>
        <p:spPr>
          <a:xfrm rot="18900000" flipH="1">
            <a:off x="2844098" y="8288277"/>
            <a:ext cx="111928" cy="225642"/>
          </a:xfrm>
          <a:custGeom>
            <a:avLst/>
            <a:gdLst>
              <a:gd name="connsiteX0" fmla="*/ 0 w 107196"/>
              <a:gd name="connsiteY0" fmla="*/ 0 h 216103"/>
              <a:gd name="connsiteX1" fmla="*/ 41071 w 107196"/>
              <a:gd name="connsiteY1" fmla="*/ 8291 h 216103"/>
              <a:gd name="connsiteX2" fmla="*/ 107196 w 107196"/>
              <a:gd name="connsiteY2" fmla="*/ 108051 h 216103"/>
              <a:gd name="connsiteX3" fmla="*/ 41071 w 107196"/>
              <a:gd name="connsiteY3" fmla="*/ 207811 h 216103"/>
              <a:gd name="connsiteX4" fmla="*/ 0 w 107196"/>
              <a:gd name="connsiteY4" fmla="*/ 216103 h 21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96" h="216103">
                <a:moveTo>
                  <a:pt x="0" y="0"/>
                </a:moveTo>
                <a:lnTo>
                  <a:pt x="41071" y="8291"/>
                </a:lnTo>
                <a:cubicBezTo>
                  <a:pt x="79930" y="24727"/>
                  <a:pt x="107196" y="63205"/>
                  <a:pt x="107196" y="108051"/>
                </a:cubicBezTo>
                <a:cubicBezTo>
                  <a:pt x="107196" y="152897"/>
                  <a:pt x="79930" y="191375"/>
                  <a:pt x="41071" y="207811"/>
                </a:cubicBezTo>
                <a:lnTo>
                  <a:pt x="0" y="216103"/>
                </a:lnTo>
                <a:close/>
              </a:path>
            </a:pathLst>
          </a:custGeom>
          <a:solidFill>
            <a:srgbClr val="C1A99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9" name="Полилиния: фигура 88">
            <a:extLst>
              <a:ext uri="{FF2B5EF4-FFF2-40B4-BE49-F238E27FC236}">
                <a16:creationId xmlns:a16="http://schemas.microsoft.com/office/drawing/2014/main" xmlns="" id="{263BCF5F-3B5A-4BDD-B9D0-FD81BC1D259B}"/>
              </a:ext>
            </a:extLst>
          </p:cNvPr>
          <p:cNvSpPr/>
          <p:nvPr/>
        </p:nvSpPr>
        <p:spPr>
          <a:xfrm rot="18900000">
            <a:off x="3221116" y="8216342"/>
            <a:ext cx="111928" cy="225642"/>
          </a:xfrm>
          <a:custGeom>
            <a:avLst/>
            <a:gdLst>
              <a:gd name="connsiteX0" fmla="*/ 0 w 107196"/>
              <a:gd name="connsiteY0" fmla="*/ 0 h 216103"/>
              <a:gd name="connsiteX1" fmla="*/ 41071 w 107196"/>
              <a:gd name="connsiteY1" fmla="*/ 8291 h 216103"/>
              <a:gd name="connsiteX2" fmla="*/ 107196 w 107196"/>
              <a:gd name="connsiteY2" fmla="*/ 108051 h 216103"/>
              <a:gd name="connsiteX3" fmla="*/ 41071 w 107196"/>
              <a:gd name="connsiteY3" fmla="*/ 207811 h 216103"/>
              <a:gd name="connsiteX4" fmla="*/ 0 w 107196"/>
              <a:gd name="connsiteY4" fmla="*/ 216103 h 21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96" h="216103">
                <a:moveTo>
                  <a:pt x="0" y="0"/>
                </a:moveTo>
                <a:lnTo>
                  <a:pt x="41071" y="8291"/>
                </a:lnTo>
                <a:cubicBezTo>
                  <a:pt x="79930" y="24727"/>
                  <a:pt x="107196" y="63205"/>
                  <a:pt x="107196" y="108051"/>
                </a:cubicBezTo>
                <a:cubicBezTo>
                  <a:pt x="107196" y="152897"/>
                  <a:pt x="79930" y="191375"/>
                  <a:pt x="41071" y="207811"/>
                </a:cubicBezTo>
                <a:lnTo>
                  <a:pt x="0" y="2161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90" name="Полилиния: фигура 89">
            <a:extLst>
              <a:ext uri="{FF2B5EF4-FFF2-40B4-BE49-F238E27FC236}">
                <a16:creationId xmlns:a16="http://schemas.microsoft.com/office/drawing/2014/main" xmlns="" id="{4D5E6518-E559-42B2-8182-2D0F8E412A02}"/>
              </a:ext>
            </a:extLst>
          </p:cNvPr>
          <p:cNvSpPr/>
          <p:nvPr/>
        </p:nvSpPr>
        <p:spPr>
          <a:xfrm rot="18900000" flipH="1">
            <a:off x="3141417" y="8294806"/>
            <a:ext cx="111928" cy="225642"/>
          </a:xfrm>
          <a:custGeom>
            <a:avLst/>
            <a:gdLst>
              <a:gd name="connsiteX0" fmla="*/ 0 w 107196"/>
              <a:gd name="connsiteY0" fmla="*/ 0 h 216103"/>
              <a:gd name="connsiteX1" fmla="*/ 41071 w 107196"/>
              <a:gd name="connsiteY1" fmla="*/ 8291 h 216103"/>
              <a:gd name="connsiteX2" fmla="*/ 107196 w 107196"/>
              <a:gd name="connsiteY2" fmla="*/ 108051 h 216103"/>
              <a:gd name="connsiteX3" fmla="*/ 41071 w 107196"/>
              <a:gd name="connsiteY3" fmla="*/ 207811 h 216103"/>
              <a:gd name="connsiteX4" fmla="*/ 0 w 107196"/>
              <a:gd name="connsiteY4" fmla="*/ 216103 h 21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96" h="216103">
                <a:moveTo>
                  <a:pt x="0" y="0"/>
                </a:moveTo>
                <a:lnTo>
                  <a:pt x="41071" y="8291"/>
                </a:lnTo>
                <a:cubicBezTo>
                  <a:pt x="79930" y="24727"/>
                  <a:pt x="107196" y="63205"/>
                  <a:pt x="107196" y="108051"/>
                </a:cubicBezTo>
                <a:cubicBezTo>
                  <a:pt x="107196" y="152897"/>
                  <a:pt x="79930" y="191375"/>
                  <a:pt x="41071" y="207811"/>
                </a:cubicBezTo>
                <a:lnTo>
                  <a:pt x="0" y="216103"/>
                </a:lnTo>
                <a:close/>
              </a:path>
            </a:pathLst>
          </a:custGeom>
          <a:solidFill>
            <a:srgbClr val="C1A99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xmlns="" id="{F67038FC-8F9A-401E-A0DE-A1EA95BCFDC3}"/>
              </a:ext>
            </a:extLst>
          </p:cNvPr>
          <p:cNvGrpSpPr/>
          <p:nvPr/>
        </p:nvGrpSpPr>
        <p:grpSpPr>
          <a:xfrm>
            <a:off x="4552256" y="9750470"/>
            <a:ext cx="5135441" cy="584775"/>
            <a:chOff x="422593" y="6316732"/>
            <a:chExt cx="5135441" cy="58477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285F49B2-7235-4E0E-8B62-5717C07E9E0F}"/>
                </a:ext>
              </a:extLst>
            </p:cNvPr>
            <p:cNvSpPr txBox="1"/>
            <p:nvPr/>
          </p:nvSpPr>
          <p:spPr>
            <a:xfrm>
              <a:off x="757881" y="6316732"/>
              <a:ext cx="48001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</a:rPr>
                <a:t>картон и пшеничная солома/переработанный пластик</a:t>
              </a:r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xmlns="" id="{45FBC150-5BA2-451E-8556-9CD8AC07C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22593" y="6333269"/>
              <a:ext cx="353329" cy="353329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xmlns="" id="{AD1DE3FF-3DA4-4F14-B6E2-EF5459A1A200}"/>
              </a:ext>
            </a:extLst>
          </p:cNvPr>
          <p:cNvGrpSpPr/>
          <p:nvPr/>
        </p:nvGrpSpPr>
        <p:grpSpPr>
          <a:xfrm>
            <a:off x="4552256" y="7694540"/>
            <a:ext cx="5639494" cy="369866"/>
            <a:chOff x="422593" y="6316732"/>
            <a:chExt cx="5639494" cy="36986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36D19014-C1FD-454B-80F4-330FA3E14700}"/>
                </a:ext>
              </a:extLst>
            </p:cNvPr>
            <p:cNvSpPr txBox="1"/>
            <p:nvPr/>
          </p:nvSpPr>
          <p:spPr>
            <a:xfrm>
              <a:off x="757881" y="6316732"/>
              <a:ext cx="53042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</a:rPr>
                <a:t>пшеничная солома/переработанный пластик</a:t>
              </a:r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xmlns="" id="{578972CC-C2B3-4E4B-8A60-653FC4CA7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22593" y="6333269"/>
              <a:ext cx="353329" cy="353329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xmlns="" id="{78967587-D4B9-4123-9AB5-A001EE20D365}"/>
              </a:ext>
            </a:extLst>
          </p:cNvPr>
          <p:cNvGrpSpPr/>
          <p:nvPr/>
        </p:nvGrpSpPr>
        <p:grpSpPr>
          <a:xfrm>
            <a:off x="4552256" y="5632803"/>
            <a:ext cx="5639494" cy="584775"/>
            <a:chOff x="422593" y="6316732"/>
            <a:chExt cx="5639494" cy="58477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90C96F6C-9C3F-43D9-A124-63965E0F5C17}"/>
                </a:ext>
              </a:extLst>
            </p:cNvPr>
            <p:cNvSpPr txBox="1"/>
            <p:nvPr/>
          </p:nvSpPr>
          <p:spPr>
            <a:xfrm>
              <a:off x="757881" y="6316732"/>
              <a:ext cx="53042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</a:rPr>
                <a:t>кофейные зёрна/переработанный пластик</a:t>
              </a:r>
            </a:p>
            <a:p>
              <a:endPara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</a:endParaRPr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xmlns="" id="{FF072E42-A788-46A3-A9C8-E1E6714B6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22593" y="6333269"/>
              <a:ext cx="353329" cy="353329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xmlns="" id="{9022096D-85D1-4404-93D2-71A22E0FFA37}"/>
              </a:ext>
            </a:extLst>
          </p:cNvPr>
          <p:cNvGrpSpPr/>
          <p:nvPr/>
        </p:nvGrpSpPr>
        <p:grpSpPr>
          <a:xfrm>
            <a:off x="4552256" y="3716104"/>
            <a:ext cx="2901273" cy="369866"/>
            <a:chOff x="422593" y="6316732"/>
            <a:chExt cx="2901273" cy="36986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9725F21C-BEA4-43A5-9918-BDA404E17558}"/>
                </a:ext>
              </a:extLst>
            </p:cNvPr>
            <p:cNvSpPr txBox="1"/>
            <p:nvPr/>
          </p:nvSpPr>
          <p:spPr>
            <a:xfrm>
              <a:off x="757881" y="6316732"/>
              <a:ext cx="25659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</a:rPr>
                <a:t>переработанный пластик</a:t>
              </a:r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xmlns="" id="{168335E5-2A0C-417A-BB12-63A8DA267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22593" y="6333269"/>
              <a:ext cx="353329" cy="353329"/>
            </a:xfrm>
            <a:prstGeom prst="rect">
              <a:avLst/>
            </a:prstGeom>
          </p:spPr>
        </p:pic>
      </p:grp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xmlns="" id="{2137E9D7-E355-4200-AAA8-7C39EB15B59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71684" y="9242472"/>
            <a:ext cx="3047790" cy="6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091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2797</TotalTime>
  <Words>708</Words>
  <Application>Microsoft Office PowerPoint</Application>
  <PresentationFormat>Произвольный</PresentationFormat>
  <Paragraphs>221</Paragraphs>
  <Slides>24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5" baseType="lpstr">
      <vt:lpstr>Arial</vt:lpstr>
      <vt:lpstr>Calibri</vt:lpstr>
      <vt:lpstr>Calibri Light</vt:lpstr>
      <vt:lpstr>Segoe UI</vt:lpstr>
      <vt:lpstr>Segoe UI Black</vt:lpstr>
      <vt:lpstr>Segoe UI Light</vt:lpstr>
      <vt:lpstr>Segoe UI Semibold</vt:lpstr>
      <vt:lpstr>Segoe UI Semilight</vt:lpstr>
      <vt:lpstr>Times New Roman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Тукмакова Полина Викторовна</dc:creator>
  <cp:lastModifiedBy>Влад Голубев</cp:lastModifiedBy>
  <cp:revision>355</cp:revision>
  <dcterms:created xsi:type="dcterms:W3CDTF">2020-02-06T07:58:40Z</dcterms:created>
  <dcterms:modified xsi:type="dcterms:W3CDTF">2020-08-13T21:33:55Z</dcterms:modified>
</cp:coreProperties>
</file>