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370" r:id="rId4"/>
    <p:sldId id="375" r:id="rId5"/>
    <p:sldId id="367" r:id="rId6"/>
    <p:sldId id="366" r:id="rId7"/>
    <p:sldId id="369" r:id="rId8"/>
    <p:sldId id="376" r:id="rId9"/>
    <p:sldId id="371" r:id="rId10"/>
    <p:sldId id="377" r:id="rId11"/>
    <p:sldId id="372" r:id="rId12"/>
    <p:sldId id="373" r:id="rId13"/>
    <p:sldId id="374" r:id="rId14"/>
    <p:sldId id="329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useo Sans Cyrl 100" panose="02000000000000000000" pitchFamily="50" charset="-52"/>
      <p:regular r:id="rId23"/>
      <p:italic r:id="rId24"/>
    </p:embeddedFont>
    <p:embeddedFont>
      <p:font typeface="Museo Sans Cyrl 900" panose="02000000000000000000" pitchFamily="50" charset="-52"/>
      <p:bold r:id="rId25"/>
    </p:embeddedFont>
    <p:embeddedFont>
      <p:font typeface="Segoe UI" panose="020B0502040204020203" pitchFamily="34" charset="0"/>
      <p:regular r:id="rId26"/>
      <p:bold r:id="rId27"/>
      <p:italic r:id="rId28"/>
      <p:boldItalic r:id="rId29"/>
    </p:embeddedFont>
    <p:embeddedFont>
      <p:font typeface="Segoe UI Black" panose="020B0A02040204020203" pitchFamily="34" charset="0"/>
      <p:bold r:id="rId30"/>
      <p:boldItalic r:id="rId31"/>
    </p:embeddedFont>
    <p:embeddedFont>
      <p:font typeface="Segoe UI Light" panose="020B0502040204020203" pitchFamily="34" charset="0"/>
      <p:regular r:id="rId32"/>
      <p:italic r:id="rId33"/>
    </p:embeddedFont>
    <p:embeddedFont>
      <p:font typeface="Segoe UI Semibold" panose="020B0702040204020203" pitchFamily="34" charset="0"/>
      <p:bold r:id="rId34"/>
      <p:bold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pos="1565" userDrawn="1">
          <p15:clr>
            <a:srgbClr val="A4A3A4"/>
          </p15:clr>
        </p15:guide>
        <p15:guide id="3" orient="horz" pos="41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уденикина Оксана Константиновна" initials="СОК" lastIdx="2" clrIdx="0">
    <p:extLst>
      <p:ext uri="{19B8F6BF-5375-455C-9EA6-DF929625EA0E}">
        <p15:presenceInfo xmlns:p15="http://schemas.microsoft.com/office/powerpoint/2012/main" userId="S-1-5-21-3578818747-1480166854-1551719265-61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ED7"/>
    <a:srgbClr val="B3BDD5"/>
    <a:srgbClr val="C7D5EE"/>
    <a:srgbClr val="E1483B"/>
    <a:srgbClr val="B11F12"/>
    <a:srgbClr val="84A650"/>
    <a:srgbClr val="D63122"/>
    <a:srgbClr val="B92D1F"/>
    <a:srgbClr val="92090D"/>
    <a:srgbClr val="CC2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51" autoAdjust="0"/>
  </p:normalViewPr>
  <p:slideViewPr>
    <p:cSldViewPr snapToGrid="0">
      <p:cViewPr>
        <p:scale>
          <a:sx n="90" d="100"/>
          <a:sy n="90" d="100"/>
        </p:scale>
        <p:origin x="1587" y="209"/>
      </p:cViewPr>
      <p:guideLst>
        <p:guide orient="horz" pos="2795"/>
        <p:guide pos="1565"/>
        <p:guide orient="horz" pos="41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DFBDE-ECC9-4A72-977B-292A4EBB8A6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59600-3B43-4463-A67C-D64D01DC0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33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752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2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36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7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17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2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2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57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57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1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208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8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0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9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4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5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8B32-F5DB-4D6E-ACD3-6025EF57DE2D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0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.svg"/><Relationship Id="rId18" Type="http://schemas.openxmlformats.org/officeDocument/2006/relationships/image" Target="../media/image75.png"/><Relationship Id="rId3" Type="http://schemas.openxmlformats.org/officeDocument/2006/relationships/image" Target="../media/image64.jpeg"/><Relationship Id="rId21" Type="http://schemas.openxmlformats.org/officeDocument/2006/relationships/image" Target="../media/image78.svg"/><Relationship Id="rId7" Type="http://schemas.openxmlformats.org/officeDocument/2006/relationships/image" Target="../media/image68.svg"/><Relationship Id="rId12" Type="http://schemas.openxmlformats.org/officeDocument/2006/relationships/image" Target="../media/image5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svg"/><Relationship Id="rId15" Type="http://schemas.openxmlformats.org/officeDocument/2006/relationships/image" Target="../media/image74.svg"/><Relationship Id="rId10" Type="http://schemas.openxmlformats.org/officeDocument/2006/relationships/image" Target="../media/image71.png"/><Relationship Id="rId19" Type="http://schemas.openxmlformats.org/officeDocument/2006/relationships/image" Target="../media/image7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9.png"/><Relationship Id="rId21" Type="http://schemas.openxmlformats.org/officeDocument/2006/relationships/image" Target="../media/image95.sv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5" Type="http://schemas.openxmlformats.org/officeDocument/2006/relationships/image" Target="../media/image99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85.svg"/><Relationship Id="rId24" Type="http://schemas.openxmlformats.org/officeDocument/2006/relationships/image" Target="../media/image98.png"/><Relationship Id="rId5" Type="http://schemas.openxmlformats.org/officeDocument/2006/relationships/image" Target="../media/image5.png"/><Relationship Id="rId15" Type="http://schemas.openxmlformats.org/officeDocument/2006/relationships/image" Target="../media/image89.svg"/><Relationship Id="rId23" Type="http://schemas.openxmlformats.org/officeDocument/2006/relationships/image" Target="../media/image97.svg"/><Relationship Id="rId28" Type="http://schemas.openxmlformats.org/officeDocument/2006/relationships/image" Target="../media/image19.png"/><Relationship Id="rId10" Type="http://schemas.openxmlformats.org/officeDocument/2006/relationships/image" Target="../media/image84.png"/><Relationship Id="rId19" Type="http://schemas.openxmlformats.org/officeDocument/2006/relationships/image" Target="../media/image93.svg"/><Relationship Id="rId4" Type="http://schemas.openxmlformats.org/officeDocument/2006/relationships/image" Target="../media/image80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76.svg"/><Relationship Id="rId3" Type="http://schemas.openxmlformats.org/officeDocument/2006/relationships/image" Target="../media/image102.png"/><Relationship Id="rId7" Type="http://schemas.openxmlformats.org/officeDocument/2006/relationships/image" Target="../media/image104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6.svg"/><Relationship Id="rId15" Type="http://schemas.openxmlformats.org/officeDocument/2006/relationships/image" Target="../media/image78.svg"/><Relationship Id="rId10" Type="http://schemas.openxmlformats.org/officeDocument/2006/relationships/image" Target="../media/image107.png"/><Relationship Id="rId4" Type="http://schemas.openxmlformats.org/officeDocument/2006/relationships/image" Target="../media/image5.png"/><Relationship Id="rId9" Type="http://schemas.openxmlformats.org/officeDocument/2006/relationships/image" Target="../media/image106.sv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9.jpeg"/><Relationship Id="rId1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20.svg"/><Relationship Id="rId10" Type="http://schemas.openxmlformats.org/officeDocument/2006/relationships/image" Target="../media/image26.svg"/><Relationship Id="rId4" Type="http://schemas.openxmlformats.org/officeDocument/2006/relationships/image" Target="../media/image12.svg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31.png"/><Relationship Id="rId21" Type="http://schemas.openxmlformats.org/officeDocument/2006/relationships/image" Target="../media/image19.png"/><Relationship Id="rId7" Type="http://schemas.openxmlformats.org/officeDocument/2006/relationships/image" Target="../media/image33.png"/><Relationship Id="rId12" Type="http://schemas.openxmlformats.org/officeDocument/2006/relationships/image" Target="../media/image26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image" Target="../media/image16.svg"/><Relationship Id="rId4" Type="http://schemas.openxmlformats.org/officeDocument/2006/relationships/image" Target="../media/image32.png"/><Relationship Id="rId9" Type="http://schemas.openxmlformats.org/officeDocument/2006/relationships/image" Target="../media/image13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6.svg"/><Relationship Id="rId4" Type="http://schemas.openxmlformats.org/officeDocument/2006/relationships/image" Target="../media/image4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BD9D0-1C72-46AC-B231-2FE7002023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4C8C94-1731-4C29-97A0-A00EA42CA189}"/>
              </a:ext>
            </a:extLst>
          </p:cNvPr>
          <p:cNvSpPr/>
          <p:nvPr/>
        </p:nvSpPr>
        <p:spPr>
          <a:xfrm>
            <a:off x="2259229" y="2288326"/>
            <a:ext cx="4792338" cy="2588964"/>
          </a:xfrm>
          <a:prstGeom prst="rect">
            <a:avLst/>
          </a:prstGeom>
          <a:solidFill>
            <a:srgbClr val="A1A416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64762-D651-464D-B06A-8A75A9A778CD}"/>
              </a:ext>
            </a:extLst>
          </p:cNvPr>
          <p:cNvSpPr txBox="1"/>
          <p:nvPr/>
        </p:nvSpPr>
        <p:spPr>
          <a:xfrm>
            <a:off x="1940512" y="2459810"/>
            <a:ext cx="5429772" cy="1823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4800" dirty="0">
                <a:solidFill>
                  <a:schemeClr val="bg1"/>
                </a:solidFill>
                <a:latin typeface="Museo Sans Cyrl 100" panose="02000000000000000000" pitchFamily="50" charset="-52"/>
                <a:ea typeface="Segoe UI Black" panose="020B0A02040204020203" pitchFamily="34" charset="0"/>
                <a:cs typeface="Segoe UI" panose="020B0502040204020203" pitchFamily="34" charset="0"/>
              </a:rPr>
              <a:t>Микс новинок:</a:t>
            </a:r>
          </a:p>
          <a:p>
            <a:pPr algn="ctr">
              <a:lnSpc>
                <a:spcPts val="5000"/>
              </a:lnSpc>
            </a:pPr>
            <a:r>
              <a:rPr lang="ru-RU" sz="4800" dirty="0">
                <a:solidFill>
                  <a:schemeClr val="bg1"/>
                </a:solidFill>
                <a:latin typeface="Museo Sans Cyrl 100" panose="02000000000000000000" pitchFamily="50" charset="-52"/>
                <a:ea typeface="Segoe UI Black" panose="020B0A02040204020203" pitchFamily="34" charset="0"/>
                <a:cs typeface="Segoe UI" panose="020B0502040204020203" pitchFamily="34" charset="0"/>
              </a:rPr>
              <a:t>начало</a:t>
            </a:r>
            <a:r>
              <a:rPr lang="ru-RU" sz="4000" dirty="0">
                <a:solidFill>
                  <a:schemeClr val="bg1"/>
                </a:solidFill>
                <a:latin typeface="Museo Sans Cyrl 100" panose="02000000000000000000" pitchFamily="50" charset="-52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98F14E-7B18-4D26-8C29-F3BB23058EC5}"/>
              </a:ext>
            </a:extLst>
          </p:cNvPr>
          <p:cNvSpPr txBox="1"/>
          <p:nvPr/>
        </p:nvSpPr>
        <p:spPr>
          <a:xfrm>
            <a:off x="2369398" y="3788122"/>
            <a:ext cx="4572000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ru-RU" sz="6600" dirty="0">
                <a:solidFill>
                  <a:schemeClr val="bg1"/>
                </a:solidFill>
                <a:latin typeface="Museo Sans Cyrl 900" panose="02000000000000000000" pitchFamily="50" charset="-52"/>
                <a:ea typeface="Segoe UI Black" panose="020B0A02040204020203" pitchFamily="34" charset="0"/>
                <a:cs typeface="Segoe UI" panose="020B0502040204020203" pitchFamily="34" charset="0"/>
              </a:rPr>
              <a:t>2021</a:t>
            </a:r>
            <a:endParaRPr lang="ru-RU" sz="4800" dirty="0">
              <a:solidFill>
                <a:schemeClr val="bg1"/>
              </a:solidFill>
              <a:latin typeface="Museo Sans Cyrl 100" panose="02000000000000000000" pitchFamily="50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1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A5DA07C-4CBE-4323-B7C1-09604CE97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65" y="0"/>
            <a:ext cx="9158465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9EAD73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КОМАНДИРОВКИ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4352544" y="944304"/>
            <a:ext cx="4791456" cy="266700"/>
          </a:xfrm>
          <a:prstGeom prst="rect">
            <a:avLst/>
          </a:prstGeom>
          <a:solidFill>
            <a:schemeClr val="bg1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14466" y="944304"/>
            <a:ext cx="833441" cy="266700"/>
          </a:xfrm>
          <a:prstGeom prst="rect">
            <a:avLst/>
          </a:prstGeom>
          <a:solidFill>
            <a:schemeClr val="bg1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5315BA-06D6-42CF-8036-31091B8AA7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272" y="136391"/>
            <a:ext cx="1153895" cy="665267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B05292A-8400-480E-A768-1DDC837AE655}"/>
              </a:ext>
            </a:extLst>
          </p:cNvPr>
          <p:cNvGrpSpPr/>
          <p:nvPr/>
        </p:nvGrpSpPr>
        <p:grpSpPr>
          <a:xfrm>
            <a:off x="960022" y="5153607"/>
            <a:ext cx="1610015" cy="372885"/>
            <a:chOff x="408424" y="6237431"/>
            <a:chExt cx="1610015" cy="372885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189312EF-6D77-4ADA-8F12-5FC18F31A8DF}"/>
                </a:ext>
              </a:extLst>
            </p:cNvPr>
            <p:cNvSpPr/>
            <p:nvPr/>
          </p:nvSpPr>
          <p:spPr>
            <a:xfrm>
              <a:off x="771831" y="6237431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8BD8083-53BA-4A98-BFB5-18534EF70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08424" y="6281079"/>
              <a:ext cx="407982" cy="285588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4C1B60-7A06-4491-AA7D-8D8E1993F4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816" y="2111259"/>
            <a:ext cx="3579891" cy="504344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5793BE5-EA76-4485-9DC1-6F9769E12C78}"/>
              </a:ext>
            </a:extLst>
          </p:cNvPr>
          <p:cNvGrpSpPr/>
          <p:nvPr/>
        </p:nvGrpSpPr>
        <p:grpSpPr>
          <a:xfrm>
            <a:off x="857075" y="1517950"/>
            <a:ext cx="2025122" cy="1059356"/>
            <a:chOff x="9933171" y="2248505"/>
            <a:chExt cx="2025122" cy="1059356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D24CBF9B-CD12-43D1-AA29-33F4DBBC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20251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Рюкзак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Glaze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для ноутбука 15''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B68477A-AED6-4B84-A119-CB59B5CE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000084"/>
              <a:ext cx="1052604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779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1A049493-8E61-4B5E-9A90-DE44E659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935407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D510AD7-FA4E-48CC-90E9-7F8470DA7F6D}"/>
              </a:ext>
            </a:extLst>
          </p:cNvPr>
          <p:cNvSpPr/>
          <p:nvPr/>
        </p:nvSpPr>
        <p:spPr>
          <a:xfrm>
            <a:off x="6399867" y="1517950"/>
            <a:ext cx="2389862" cy="959222"/>
          </a:xfrm>
          <a:prstGeom prst="roundRect">
            <a:avLst>
              <a:gd name="adj" fmla="val 1399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вместительных отделения, 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одно на молнии, другое - мешком; 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спинка с дышащей сеткой;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регулирующая лямка по длине</a:t>
            </a: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ремень для крепления на ручку</a:t>
            </a: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E7E63B8-01E5-48D5-8651-C7A59699E322}"/>
              </a:ext>
            </a:extLst>
          </p:cNvPr>
          <p:cNvGrpSpPr/>
          <p:nvPr/>
        </p:nvGrpSpPr>
        <p:grpSpPr>
          <a:xfrm>
            <a:off x="6399868" y="2931886"/>
            <a:ext cx="1582754" cy="1623737"/>
            <a:chOff x="4879164" y="1651350"/>
            <a:chExt cx="1265100" cy="1297858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19FC4032-9855-407B-A465-E8ABB136ACD1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A8008C-C247-4FBE-B5B0-C816040C1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4828" y="1651350"/>
              <a:ext cx="591305" cy="1297858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701DF60-703B-4F1D-AF14-13BA40C5145E}"/>
              </a:ext>
            </a:extLst>
          </p:cNvPr>
          <p:cNvGrpSpPr/>
          <p:nvPr/>
        </p:nvGrpSpPr>
        <p:grpSpPr>
          <a:xfrm>
            <a:off x="6399868" y="4923245"/>
            <a:ext cx="1582754" cy="1582754"/>
            <a:chOff x="4879164" y="1651350"/>
            <a:chExt cx="1265100" cy="1265100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D58E7551-3DE3-4FA8-98E8-91E78322C2DB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735DFBB-1A7F-41B3-9D36-0E148EBC1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1784" y="1715308"/>
              <a:ext cx="733288" cy="1137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299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8F3FB0-2439-4A01-8CF4-E02130A9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255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chemeClr val="tx2">
              <a:lumMod val="60000"/>
              <a:lumOff val="4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СОВРЕМЕННЫЕ ГАДЖЕТЫ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5889458" y="944304"/>
            <a:ext cx="3254542" cy="266700"/>
          </a:xfrm>
          <a:prstGeom prst="rect">
            <a:avLst/>
          </a:pr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5793BE5-EA76-4485-9DC1-6F9769E12C78}"/>
              </a:ext>
            </a:extLst>
          </p:cNvPr>
          <p:cNvGrpSpPr/>
          <p:nvPr/>
        </p:nvGrpSpPr>
        <p:grpSpPr>
          <a:xfrm>
            <a:off x="3718335" y="1484327"/>
            <a:ext cx="2025122" cy="1059356"/>
            <a:chOff x="9933171" y="2248505"/>
            <a:chExt cx="2025122" cy="1059356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D24CBF9B-CD12-43D1-AA29-33F4DBBC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20251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Портативная колонка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из бамбука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Bongo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B68477A-AED6-4B84-A119-CB59B5CE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000084"/>
              <a:ext cx="1061612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1 899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1A049493-8E61-4B5E-9A90-DE44E659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975600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87FCC3-3D7B-4EA9-BD2D-2929A1290625}"/>
              </a:ext>
            </a:extLst>
          </p:cNvPr>
          <p:cNvGrpSpPr/>
          <p:nvPr/>
        </p:nvGrpSpPr>
        <p:grpSpPr>
          <a:xfrm>
            <a:off x="6590759" y="3052162"/>
            <a:ext cx="1990409" cy="1220277"/>
            <a:chOff x="6590759" y="3052162"/>
            <a:chExt cx="1990409" cy="122027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0A05D0-0C5A-460C-8E13-E63C3AE8A787}"/>
                </a:ext>
              </a:extLst>
            </p:cNvPr>
            <p:cNvSpPr txBox="1"/>
            <p:nvPr/>
          </p:nvSpPr>
          <p:spPr>
            <a:xfrm>
              <a:off x="7067677" y="3508073"/>
              <a:ext cx="15134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dirty="0"/>
                <a:t>быстрое подключение по </a:t>
              </a:r>
              <a:r>
                <a:rPr lang="ru-RU" sz="1000" dirty="0" err="1"/>
                <a:t>блютуз</a:t>
              </a:r>
              <a:endParaRPr lang="ru-RU" sz="1600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E401813-A666-4A00-A25A-66317C504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90759" y="3543915"/>
              <a:ext cx="343815" cy="34381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BDB603-ACEF-4A84-B9D3-50599C260E70}"/>
                </a:ext>
              </a:extLst>
            </p:cNvPr>
            <p:cNvSpPr txBox="1"/>
            <p:nvPr/>
          </p:nvSpPr>
          <p:spPr>
            <a:xfrm>
              <a:off x="7067677" y="3998370"/>
              <a:ext cx="79034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dirty="0"/>
                <a:t>микрофон</a:t>
              </a:r>
              <a:endParaRPr lang="ru-RU" sz="1600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7F525A5-CD6F-493A-B145-36DC0DD1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615555" y="3978217"/>
              <a:ext cx="294222" cy="29422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A234E71-B99C-497D-A83B-01AE58435A83}"/>
                </a:ext>
              </a:extLst>
            </p:cNvPr>
            <p:cNvSpPr txBox="1"/>
            <p:nvPr/>
          </p:nvSpPr>
          <p:spPr>
            <a:xfrm>
              <a:off x="7067677" y="3052162"/>
              <a:ext cx="115389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dirty="0"/>
                <a:t>кейс с цифровым дисплеем</a:t>
              </a:r>
              <a:endParaRPr lang="ru-RU" sz="1600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8A4BBCA-1BA7-4B47-807B-5527A4B2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590759" y="3153342"/>
              <a:ext cx="343815" cy="213138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A5E3A2-EA14-494A-860A-437BB868FD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272" y="4263553"/>
            <a:ext cx="2346816" cy="2346816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919D477-8A0D-4FC2-8E16-A96172D6B25D}"/>
              </a:ext>
            </a:extLst>
          </p:cNvPr>
          <p:cNvGrpSpPr/>
          <p:nvPr/>
        </p:nvGrpSpPr>
        <p:grpSpPr>
          <a:xfrm>
            <a:off x="6501259" y="1483775"/>
            <a:ext cx="2025122" cy="1081390"/>
            <a:chOff x="9933171" y="2248505"/>
            <a:chExt cx="2025122" cy="1081390"/>
          </a:xfrm>
        </p:grpSpPr>
        <p:sp>
          <p:nvSpPr>
            <p:cNvPr id="80" name="TextBox 12">
              <a:extLst>
                <a:ext uri="{FF2B5EF4-FFF2-40B4-BE49-F238E27FC236}">
                  <a16:creationId xmlns:a16="http://schemas.microsoft.com/office/drawing/2014/main" id="{B202ADDC-3CE2-42C7-88B9-B63BE6760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20251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Беспроводные наушники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TWS 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Volts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81" name="TextBox 12">
              <a:extLst>
                <a:ext uri="{FF2B5EF4-FFF2-40B4-BE49-F238E27FC236}">
                  <a16:creationId xmlns:a16="http://schemas.microsoft.com/office/drawing/2014/main" id="{282FF59D-D908-4B0A-9F1D-A2BC7577E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022118"/>
              <a:ext cx="1022011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2 299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82" name="TextBox 11">
              <a:extLst>
                <a:ext uri="{FF2B5EF4-FFF2-40B4-BE49-F238E27FC236}">
                  <a16:creationId xmlns:a16="http://schemas.microsoft.com/office/drawing/2014/main" id="{5AD34F05-1B19-4668-9064-021FB9545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591965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55C906-1493-4E9A-B810-D4C23398C1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268" y="2956778"/>
            <a:ext cx="3259992" cy="413075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4BFA90B-8982-4CA9-88BC-C7471E7E2919}"/>
              </a:ext>
            </a:extLst>
          </p:cNvPr>
          <p:cNvGrpSpPr/>
          <p:nvPr/>
        </p:nvGrpSpPr>
        <p:grpSpPr>
          <a:xfrm>
            <a:off x="6550189" y="6303037"/>
            <a:ext cx="1610015" cy="372885"/>
            <a:chOff x="507640" y="2879560"/>
            <a:chExt cx="1610015" cy="372885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638F4CC3-136A-41E5-A1C5-B6FB4A62A856}"/>
                </a:ext>
              </a:extLst>
            </p:cNvPr>
            <p:cNvSpPr/>
            <p:nvPr/>
          </p:nvSpPr>
          <p:spPr>
            <a:xfrm>
              <a:off x="871047" y="2879560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середине марта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873C778-E1F0-4651-A936-0EEEF486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88407C-8D76-4BC8-A191-D56C570E4C8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726031" y="2048993"/>
            <a:ext cx="800350" cy="63261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922B2EF-191F-4078-9E60-C3789369DCF6}"/>
              </a:ext>
            </a:extLst>
          </p:cNvPr>
          <p:cNvGrpSpPr/>
          <p:nvPr/>
        </p:nvGrpSpPr>
        <p:grpSpPr>
          <a:xfrm>
            <a:off x="3821282" y="2773728"/>
            <a:ext cx="918355" cy="400110"/>
            <a:chOff x="1211765" y="6110887"/>
            <a:chExt cx="918355" cy="400110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39D6AFC-C0BE-4C0F-9A99-1718B1857AB0}"/>
                </a:ext>
              </a:extLst>
            </p:cNvPr>
            <p:cNvSpPr/>
            <p:nvPr/>
          </p:nvSpPr>
          <p:spPr>
            <a:xfrm>
              <a:off x="1211765" y="6110887"/>
              <a:ext cx="898595" cy="400110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A8BB1FB9-D385-4BD0-8E2C-16215AC663E4}"/>
                </a:ext>
              </a:extLst>
            </p:cNvPr>
            <p:cNvGrpSpPr/>
            <p:nvPr/>
          </p:nvGrpSpPr>
          <p:grpSpPr>
            <a:xfrm>
              <a:off x="1300893" y="6119673"/>
              <a:ext cx="829227" cy="372885"/>
              <a:chOff x="1238473" y="6162701"/>
              <a:chExt cx="829227" cy="372885"/>
            </a:xfrm>
          </p:grpSpPr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1AA61F75-57CE-44D6-AF68-E9F08FF553BE}"/>
                  </a:ext>
                </a:extLst>
              </p:cNvPr>
              <p:cNvSpPr/>
              <p:nvPr/>
            </p:nvSpPr>
            <p:spPr>
              <a:xfrm>
                <a:off x="1459911" y="6162701"/>
                <a:ext cx="607789" cy="372885"/>
              </a:xfrm>
              <a:prstGeom prst="roundRect">
                <a:avLst>
                  <a:gd name="adj" fmla="val 13998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уже на </a:t>
                </a:r>
              </a:p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складе</a:t>
                </a:r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C6DE48B3-958D-4081-A929-AE9FB8882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238473" y="6224708"/>
                <a:ext cx="254388" cy="254388"/>
              </a:xfrm>
              <a:prstGeom prst="rect">
                <a:avLst/>
              </a:prstGeom>
            </p:spPr>
          </p:pic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462A22D-C395-417E-BA81-DCDA710A725F}"/>
              </a:ext>
            </a:extLst>
          </p:cNvPr>
          <p:cNvSpPr txBox="1"/>
          <p:nvPr/>
        </p:nvSpPr>
        <p:spPr>
          <a:xfrm>
            <a:off x="2344316" y="4716072"/>
            <a:ext cx="1230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мощность 3 Вт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E489125-1EFF-4D3A-BEFA-8F2235CBA58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2034078" y="4695182"/>
            <a:ext cx="288000" cy="28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5D7B5DA-76FB-4573-8994-F9818E9DCF09}"/>
              </a:ext>
            </a:extLst>
          </p:cNvPr>
          <p:cNvSpPr txBox="1"/>
          <p:nvPr/>
        </p:nvSpPr>
        <p:spPr>
          <a:xfrm>
            <a:off x="2344316" y="5012709"/>
            <a:ext cx="13836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Время воспроизведения: 4.5 часа</a:t>
            </a:r>
            <a:endParaRPr lang="ru-RU" sz="1000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6688CE1-A881-418F-B900-E8D558E42FA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2016078" y="5126088"/>
            <a:ext cx="324000" cy="327241"/>
          </a:xfrm>
          <a:prstGeom prst="rect">
            <a:avLst/>
          </a:prstGeom>
        </p:spPr>
      </p:pic>
      <p:sp>
        <p:nvSpPr>
          <p:cNvPr id="44" name="Дуга 43">
            <a:extLst>
              <a:ext uri="{FF2B5EF4-FFF2-40B4-BE49-F238E27FC236}">
                <a16:creationId xmlns:a16="http://schemas.microsoft.com/office/drawing/2014/main" id="{BE4FC01F-CA84-4C59-8253-E266574C5259}"/>
              </a:ext>
            </a:extLst>
          </p:cNvPr>
          <p:cNvSpPr/>
          <p:nvPr/>
        </p:nvSpPr>
        <p:spPr>
          <a:xfrm flipH="1" flipV="1">
            <a:off x="2865339" y="4870591"/>
            <a:ext cx="955943" cy="1084241"/>
          </a:xfrm>
          <a:prstGeom prst="arc">
            <a:avLst>
              <a:gd name="adj1" fmla="val 15554705"/>
              <a:gd name="adj2" fmla="val 1984355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>
            <a:extLst>
              <a:ext uri="{FF2B5EF4-FFF2-40B4-BE49-F238E27FC236}">
                <a16:creationId xmlns:a16="http://schemas.microsoft.com/office/drawing/2014/main" id="{351C44FD-D6B8-49F3-8E17-925A4A70EA4A}"/>
              </a:ext>
            </a:extLst>
          </p:cNvPr>
          <p:cNvSpPr/>
          <p:nvPr/>
        </p:nvSpPr>
        <p:spPr>
          <a:xfrm rot="976253">
            <a:off x="7559287" y="4107288"/>
            <a:ext cx="955943" cy="1084241"/>
          </a:xfrm>
          <a:prstGeom prst="arc">
            <a:avLst>
              <a:gd name="adj1" fmla="val 15554705"/>
              <a:gd name="adj2" fmla="val 19843552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39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55C906-1493-4E9A-B810-D4C23398C1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201" y="2610945"/>
            <a:ext cx="2843419" cy="328141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584193D-A281-4D95-9C0C-B69291290B81}"/>
              </a:ext>
            </a:extLst>
          </p:cNvPr>
          <p:cNvGrpSpPr/>
          <p:nvPr/>
        </p:nvGrpSpPr>
        <p:grpSpPr>
          <a:xfrm>
            <a:off x="3202500" y="4376787"/>
            <a:ext cx="1219945" cy="1219945"/>
            <a:chOff x="4879164" y="1651350"/>
            <a:chExt cx="1265100" cy="126510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06B6AF14-54B5-4250-8B59-A96C872B413B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0DCF8C3-675E-48FD-ACCE-971867D4B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4812" y="1805079"/>
              <a:ext cx="993328" cy="957641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4822E9D-C11E-42EC-A2D2-752640D71663}"/>
              </a:ext>
            </a:extLst>
          </p:cNvPr>
          <p:cNvGrpSpPr/>
          <p:nvPr/>
        </p:nvGrpSpPr>
        <p:grpSpPr>
          <a:xfrm>
            <a:off x="4724177" y="3057378"/>
            <a:ext cx="1610015" cy="372885"/>
            <a:chOff x="507640" y="2879560"/>
            <a:chExt cx="1610015" cy="3728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3F0A8B32-0BED-4D99-982A-486CD63B875F}"/>
                </a:ext>
              </a:extLst>
            </p:cNvPr>
            <p:cNvSpPr/>
            <p:nvPr/>
          </p:nvSpPr>
          <p:spPr>
            <a:xfrm>
              <a:off x="871047" y="2879560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начале апреля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AD2E80F-DF52-4D05-B501-D13B136BF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chemeClr val="tx2">
              <a:lumMod val="60000"/>
              <a:lumOff val="4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СОВРЕМЕННЫЕ ГАДЖЕТЫ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5889458" y="944304"/>
            <a:ext cx="3254542" cy="266700"/>
          </a:xfrm>
          <a:prstGeom prst="rect">
            <a:avLst/>
          </a:pr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919D477-8A0D-4FC2-8E16-A96172D6B25D}"/>
              </a:ext>
            </a:extLst>
          </p:cNvPr>
          <p:cNvGrpSpPr/>
          <p:nvPr/>
        </p:nvGrpSpPr>
        <p:grpSpPr>
          <a:xfrm>
            <a:off x="4666070" y="1515073"/>
            <a:ext cx="2146947" cy="1307818"/>
            <a:chOff x="9933171" y="2248505"/>
            <a:chExt cx="2146947" cy="1307818"/>
          </a:xfrm>
        </p:grpSpPr>
        <p:sp>
          <p:nvSpPr>
            <p:cNvPr id="80" name="TextBox 12">
              <a:extLst>
                <a:ext uri="{FF2B5EF4-FFF2-40B4-BE49-F238E27FC236}">
                  <a16:creationId xmlns:a16="http://schemas.microsoft.com/office/drawing/2014/main" id="{B202ADDC-3CE2-42C7-88B9-B63BE6760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2146946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Повербанк с 2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Qi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катушками+док-станция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UniQ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12">
              <a:extLst>
                <a:ext uri="{FF2B5EF4-FFF2-40B4-BE49-F238E27FC236}">
                  <a16:creationId xmlns:a16="http://schemas.microsoft.com/office/drawing/2014/main" id="{282FF59D-D908-4B0A-9F1D-A2BC7577E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248546"/>
              <a:ext cx="1022011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</a:t>
              </a:r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99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82" name="TextBox 11">
              <a:extLst>
                <a:ext uri="{FF2B5EF4-FFF2-40B4-BE49-F238E27FC236}">
                  <a16:creationId xmlns:a16="http://schemas.microsoft.com/office/drawing/2014/main" id="{5AD34F05-1B19-4668-9064-021FB9545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</a:t>
              </a:r>
              <a:r>
                <a:rPr lang="en-US" altLang="ru-RU" sz="1100" dirty="0">
                  <a:latin typeface="Segoe UI Light" panose="020B0502040204020203" pitchFamily="34" charset="0"/>
                </a:rPr>
                <a:t>0977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5793BE5-EA76-4485-9DC1-6F9769E12C78}"/>
              </a:ext>
            </a:extLst>
          </p:cNvPr>
          <p:cNvGrpSpPr/>
          <p:nvPr/>
        </p:nvGrpSpPr>
        <p:grpSpPr>
          <a:xfrm>
            <a:off x="350807" y="5455955"/>
            <a:ext cx="2840745" cy="1103424"/>
            <a:chOff x="9933171" y="2248505"/>
            <a:chExt cx="2840745" cy="1103424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D24CBF9B-CD12-43D1-AA29-33F4DBBC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489525"/>
              <a:ext cx="2840745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Автомобильный держатель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беспроводной зарядкой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OptIQ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B68477A-AED6-4B84-A119-CB59B5CE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044152"/>
              <a:ext cx="1061612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99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1A049493-8E61-4B5E-9A90-DE44E659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188100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63C4DD-741A-4FD8-BB70-DE8EECA891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79" y="1004057"/>
            <a:ext cx="3218997" cy="4810254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6EC36B8-88DD-4035-BF0B-6C39F31BF4F8}"/>
              </a:ext>
            </a:extLst>
          </p:cNvPr>
          <p:cNvGrpSpPr/>
          <p:nvPr/>
        </p:nvGrpSpPr>
        <p:grpSpPr>
          <a:xfrm>
            <a:off x="4723002" y="4613734"/>
            <a:ext cx="2835478" cy="1956327"/>
            <a:chOff x="4572000" y="4613734"/>
            <a:chExt cx="2835478" cy="1956327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847B83-E2DE-4E6A-A12F-A0CE64FA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582274" y="5663502"/>
              <a:ext cx="418576" cy="40011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78C34F6-3A5B-4C55-8C05-81D7ADA663E1}"/>
                </a:ext>
              </a:extLst>
            </p:cNvPr>
            <p:cNvSpPr txBox="1"/>
            <p:nvPr/>
          </p:nvSpPr>
          <p:spPr>
            <a:xfrm>
              <a:off x="5063270" y="5740447"/>
              <a:ext cx="23442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/>
                  </a:solidFill>
                </a:rPr>
                <a:t>Зарядка трех устройств одновременно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C88D544-D18B-44ED-A690-F49104099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05105" y="6213599"/>
              <a:ext cx="372914" cy="35646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5D80D85-49B9-4347-9CCF-3968ECD8D0C7}"/>
                </a:ext>
              </a:extLst>
            </p:cNvPr>
            <p:cNvSpPr txBox="1"/>
            <p:nvPr/>
          </p:nvSpPr>
          <p:spPr>
            <a:xfrm>
              <a:off x="5063270" y="6268720"/>
              <a:ext cx="20338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центра беспроводной зарядки</a:t>
              </a: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5D1A063-E733-472E-997F-93C26AE77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4572000" y="5113405"/>
              <a:ext cx="418576" cy="40010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CB7A32-6A2F-43E6-BA49-0200645DC0CD}"/>
                </a:ext>
              </a:extLst>
            </p:cNvPr>
            <p:cNvSpPr txBox="1"/>
            <p:nvPr/>
          </p:nvSpPr>
          <p:spPr>
            <a:xfrm>
              <a:off x="5063270" y="5190349"/>
              <a:ext cx="9321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/>
                  </a:solidFill>
                </a:rPr>
                <a:t>«</a:t>
              </a:r>
              <a:r>
                <a:rPr lang="ru-RU" sz="1000" dirty="0" err="1">
                  <a:solidFill>
                    <a:schemeClr val="tx1"/>
                  </a:solidFill>
                </a:rPr>
                <a:t>take</a:t>
              </a:r>
              <a:r>
                <a:rPr lang="ru-RU" sz="1000" dirty="0">
                  <a:solidFill>
                    <a:schemeClr val="tx1"/>
                  </a:solidFill>
                </a:rPr>
                <a:t> </a:t>
              </a:r>
              <a:r>
                <a:rPr lang="ru-RU" sz="1000" dirty="0" err="1">
                  <a:solidFill>
                    <a:schemeClr val="tx1"/>
                  </a:solidFill>
                </a:rPr>
                <a:t>and</a:t>
              </a:r>
              <a:r>
                <a:rPr lang="ru-RU" sz="1000" dirty="0">
                  <a:solidFill>
                    <a:schemeClr val="tx1"/>
                  </a:solidFill>
                </a:rPr>
                <a:t> </a:t>
              </a:r>
              <a:r>
                <a:rPr lang="ru-RU" sz="1000" dirty="0" err="1">
                  <a:solidFill>
                    <a:schemeClr val="tx1"/>
                  </a:solidFill>
                </a:rPr>
                <a:t>go</a:t>
              </a:r>
              <a:r>
                <a:rPr lang="ru-RU" sz="1000" dirty="0">
                  <a:solidFill>
                    <a:schemeClr val="tx1"/>
                  </a:solidFill>
                </a:rPr>
                <a:t>»</a:t>
              </a: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3228E188-A9FF-400C-A84F-650CE288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598377" y="4613734"/>
              <a:ext cx="365822" cy="349683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3167BDF-5726-4203-AA61-1A14CD1F4DD3}"/>
                </a:ext>
              </a:extLst>
            </p:cNvPr>
            <p:cNvSpPr txBox="1"/>
            <p:nvPr/>
          </p:nvSpPr>
          <p:spPr>
            <a:xfrm>
              <a:off x="5063270" y="4665465"/>
              <a:ext cx="10015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>
                  <a:solidFill>
                    <a:schemeClr val="tx1"/>
                  </a:solidFill>
                </a:rPr>
                <a:t>10000 </a:t>
              </a:r>
              <a:r>
                <a:rPr lang="en-US" sz="1000" dirty="0" err="1">
                  <a:solidFill>
                    <a:schemeClr val="tx1"/>
                  </a:solidFill>
                </a:rPr>
                <a:t>mAh</a:t>
              </a:r>
              <a:endParaRPr lang="ru-RU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88" name="Rectangle 621">
            <a:extLst>
              <a:ext uri="{FF2B5EF4-FFF2-40B4-BE49-F238E27FC236}">
                <a16:creationId xmlns:a16="http://schemas.microsoft.com/office/drawing/2014/main" id="{7700BDE1-ADCE-4155-B2F3-1D7EE85492F7}"/>
              </a:ext>
            </a:extLst>
          </p:cNvPr>
          <p:cNvSpPr/>
          <p:nvPr/>
        </p:nvSpPr>
        <p:spPr>
          <a:xfrm>
            <a:off x="894369" y="1619152"/>
            <a:ext cx="843941" cy="3453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996" b="0" i="0" spc="0" baseline="0" dirty="0">
                <a:latin typeface="Calibri"/>
              </a:rPr>
              <a:t>Инфракрасный </a:t>
            </a:r>
          </a:p>
          <a:p>
            <a:pPr marL="0">
              <a:lnSpc>
                <a:spcPts val="1200"/>
              </a:lnSpc>
            </a:pPr>
            <a:r>
              <a:rPr lang="en-US" sz="996" b="0" i="0" spc="0" baseline="0" dirty="0">
                <a:latin typeface="Calibri"/>
              </a:rPr>
              <a:t>смарт-сенсор</a:t>
            </a:r>
          </a:p>
        </p:txBody>
      </p:sp>
      <p:sp>
        <p:nvSpPr>
          <p:cNvPr id="89" name="Rectangle 622">
            <a:extLst>
              <a:ext uri="{FF2B5EF4-FFF2-40B4-BE49-F238E27FC236}">
                <a16:creationId xmlns:a16="http://schemas.microsoft.com/office/drawing/2014/main" id="{702F52C2-097C-4696-8356-7666DB045D7E}"/>
              </a:ext>
            </a:extLst>
          </p:cNvPr>
          <p:cNvSpPr/>
          <p:nvPr/>
        </p:nvSpPr>
        <p:spPr>
          <a:xfrm>
            <a:off x="2732247" y="1619152"/>
            <a:ext cx="1135063" cy="3453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996" b="0" i="0" spc="0" baseline="0" dirty="0">
                <a:latin typeface="Calibri"/>
              </a:rPr>
              <a:t>Автоматическая </a:t>
            </a:r>
          </a:p>
          <a:p>
            <a:pPr marL="0">
              <a:lnSpc>
                <a:spcPts val="1200"/>
              </a:lnSpc>
            </a:pPr>
            <a:r>
              <a:rPr lang="en-US" sz="996" b="0" i="0" spc="0" baseline="0" dirty="0">
                <a:latin typeface="Calibri"/>
              </a:rPr>
              <a:t>фиксация смартфона</a:t>
            </a:r>
          </a:p>
        </p:txBody>
      </p:sp>
      <p:sp>
        <p:nvSpPr>
          <p:cNvPr id="90" name="Rectangle 623">
            <a:extLst>
              <a:ext uri="{FF2B5EF4-FFF2-40B4-BE49-F238E27FC236}">
                <a16:creationId xmlns:a16="http://schemas.microsoft.com/office/drawing/2014/main" id="{A221C15F-734F-4386-A84B-C6CB27B2C44E}"/>
              </a:ext>
            </a:extLst>
          </p:cNvPr>
          <p:cNvSpPr/>
          <p:nvPr/>
        </p:nvSpPr>
        <p:spPr>
          <a:xfrm>
            <a:off x="873207" y="2805402"/>
            <a:ext cx="720930" cy="306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996" b="0" i="0" spc="0" baseline="0" dirty="0" err="1">
                <a:latin typeface="Calibri"/>
              </a:rPr>
              <a:t>Управление</a:t>
            </a:r>
            <a:r>
              <a:rPr lang="en-US" sz="996" b="0" i="0" spc="0" baseline="0" dirty="0">
                <a:latin typeface="Calibri"/>
              </a:rPr>
              <a:t> </a:t>
            </a:r>
            <a:endParaRPr lang="ru-RU" sz="996" b="0" i="0" spc="0" baseline="0" dirty="0">
              <a:latin typeface="Calibri"/>
            </a:endParaRPr>
          </a:p>
          <a:p>
            <a:pPr marL="0"/>
            <a:r>
              <a:rPr lang="en-US" sz="996" b="0" i="0" spc="0" baseline="0" dirty="0" err="1">
                <a:latin typeface="Calibri"/>
              </a:rPr>
              <a:t>одной</a:t>
            </a:r>
            <a:r>
              <a:rPr lang="en-US" sz="996" b="0" i="0" spc="0" baseline="0" dirty="0">
                <a:latin typeface="Calibri"/>
              </a:rPr>
              <a:t> </a:t>
            </a:r>
            <a:r>
              <a:rPr lang="en-US" sz="996" b="0" i="0" spc="0" baseline="0" dirty="0" err="1">
                <a:latin typeface="Calibri"/>
              </a:rPr>
              <a:t>рукой</a:t>
            </a:r>
            <a:endParaRPr lang="en-US" sz="996" b="0" i="0" spc="0" baseline="0" dirty="0">
              <a:latin typeface="Calibri"/>
            </a:endParaRPr>
          </a:p>
        </p:txBody>
      </p:sp>
      <p:sp>
        <p:nvSpPr>
          <p:cNvPr id="91" name="Rectangle 624">
            <a:extLst>
              <a:ext uri="{FF2B5EF4-FFF2-40B4-BE49-F238E27FC236}">
                <a16:creationId xmlns:a16="http://schemas.microsoft.com/office/drawing/2014/main" id="{710FDB62-7F7B-413F-90DD-AB7704D6EEFC}"/>
              </a:ext>
            </a:extLst>
          </p:cNvPr>
          <p:cNvSpPr/>
          <p:nvPr/>
        </p:nvSpPr>
        <p:spPr>
          <a:xfrm>
            <a:off x="2747855" y="2151526"/>
            <a:ext cx="1144628" cy="306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96" b="0" i="0" spc="0" baseline="0" dirty="0" err="1">
                <a:latin typeface="Calibri"/>
              </a:rPr>
              <a:t>Основание</a:t>
            </a:r>
            <a:r>
              <a:rPr lang="ru-RU" sz="996" b="0" i="0" spc="0" baseline="0" dirty="0">
                <a:latin typeface="Calibri"/>
              </a:rPr>
              <a:t> </a:t>
            </a:r>
          </a:p>
          <a:p>
            <a:r>
              <a:rPr lang="en-US" sz="996" b="0" i="0" spc="0" baseline="0" dirty="0">
                <a:latin typeface="Calibri"/>
              </a:rPr>
              <a:t>с </a:t>
            </a:r>
            <a:r>
              <a:rPr lang="en-US" sz="996" b="0" i="0" spc="0" baseline="0" dirty="0" err="1">
                <a:latin typeface="Calibri"/>
              </a:rPr>
              <a:t>поворотом</a:t>
            </a:r>
            <a:r>
              <a:rPr lang="en-US" sz="996" b="0" i="0" spc="0" baseline="0" dirty="0">
                <a:latin typeface="Calibri"/>
              </a:rPr>
              <a:t> </a:t>
            </a:r>
            <a:r>
              <a:rPr lang="en-US" sz="996" b="0" i="0" spc="0" baseline="0" dirty="0" err="1">
                <a:latin typeface="Calibri"/>
              </a:rPr>
              <a:t>на</a:t>
            </a:r>
            <a:r>
              <a:rPr lang="ru-RU" sz="996" b="0" i="0" spc="0" baseline="0" dirty="0">
                <a:latin typeface="Calibri"/>
              </a:rPr>
              <a:t> </a:t>
            </a:r>
            <a:r>
              <a:rPr lang="en-US" sz="996" b="0" i="0" spc="0" baseline="0" dirty="0">
                <a:latin typeface="Calibri"/>
              </a:rPr>
              <a:t>360°</a:t>
            </a:r>
          </a:p>
        </p:txBody>
      </p:sp>
      <p:sp>
        <p:nvSpPr>
          <p:cNvPr id="92" name="Rectangle 626">
            <a:extLst>
              <a:ext uri="{FF2B5EF4-FFF2-40B4-BE49-F238E27FC236}">
                <a16:creationId xmlns:a16="http://schemas.microsoft.com/office/drawing/2014/main" id="{56AB1A08-4727-4CF8-BA7A-9146511726FB}"/>
              </a:ext>
            </a:extLst>
          </p:cNvPr>
          <p:cNvSpPr/>
          <p:nvPr/>
        </p:nvSpPr>
        <p:spPr>
          <a:xfrm>
            <a:off x="873207" y="2151526"/>
            <a:ext cx="1308050" cy="456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996" b="0" i="0" spc="0" baseline="0" dirty="0">
                <a:latin typeface="Calibri"/>
              </a:rPr>
              <a:t>Поддержка функции </a:t>
            </a:r>
          </a:p>
          <a:p>
            <a:pPr marL="0">
              <a:lnSpc>
                <a:spcPts val="1200"/>
              </a:lnSpc>
            </a:pPr>
            <a:r>
              <a:rPr lang="en-US" sz="996" b="0" i="0" spc="0" baseline="0" dirty="0">
                <a:latin typeface="Calibri"/>
              </a:rPr>
              <a:t>быстрой беспроводной </a:t>
            </a:r>
          </a:p>
          <a:p>
            <a:pPr marL="0">
              <a:lnSpc>
                <a:spcPts val="1200"/>
              </a:lnSpc>
            </a:pPr>
            <a:r>
              <a:rPr lang="en-US" sz="996" b="0" i="0" spc="0" baseline="0" dirty="0" err="1">
                <a:latin typeface="Calibri"/>
              </a:rPr>
              <a:t>зарядки</a:t>
            </a:r>
            <a:endParaRPr lang="en-US" sz="996" b="0" i="0" spc="0" baseline="0" dirty="0">
              <a:latin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62C972-C16C-4CFE-AA06-9356323CD6C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7327" y="1611825"/>
            <a:ext cx="376615" cy="36000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6B73F960-9C06-4EA3-8058-E96909B4551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90798" y="2151526"/>
            <a:ext cx="324000" cy="32400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456D6EF-6BAF-4FEF-89C9-D0DFC204C76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371429" y="2791866"/>
            <a:ext cx="376616" cy="36000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4023C60-431D-46A0-876A-18E6CDBF523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2253438" y="1617345"/>
            <a:ext cx="365066" cy="348961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8D869829-2237-40F9-9469-D4D7FBE84FEF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2272384" y="2151526"/>
            <a:ext cx="365066" cy="3489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D10BF0-0706-49AD-9350-B9642767C9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943519" y="132194"/>
            <a:ext cx="1042250" cy="694833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44BC9EF-0E2B-4224-AA06-0A28B05EF37B}"/>
              </a:ext>
            </a:extLst>
          </p:cNvPr>
          <p:cNvGrpSpPr/>
          <p:nvPr/>
        </p:nvGrpSpPr>
        <p:grpSpPr>
          <a:xfrm>
            <a:off x="441024" y="4923566"/>
            <a:ext cx="918355" cy="400110"/>
            <a:chOff x="1211765" y="6110887"/>
            <a:chExt cx="918355" cy="400110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12AE55EB-1226-4CB8-A413-C261C9EF740D}"/>
                </a:ext>
              </a:extLst>
            </p:cNvPr>
            <p:cNvSpPr/>
            <p:nvPr/>
          </p:nvSpPr>
          <p:spPr>
            <a:xfrm>
              <a:off x="1211765" y="6110887"/>
              <a:ext cx="898595" cy="400110"/>
            </a:xfrm>
            <a:prstGeom prst="rect">
              <a:avLst/>
            </a:prstGeom>
            <a:solidFill>
              <a:schemeClr val="bg2">
                <a:lumMod val="9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6D26D70C-4B17-4665-9383-5762F5C8F499}"/>
                </a:ext>
              </a:extLst>
            </p:cNvPr>
            <p:cNvGrpSpPr/>
            <p:nvPr/>
          </p:nvGrpSpPr>
          <p:grpSpPr>
            <a:xfrm>
              <a:off x="1300893" y="6119673"/>
              <a:ext cx="829227" cy="372885"/>
              <a:chOff x="1238473" y="6162701"/>
              <a:chExt cx="829227" cy="372885"/>
            </a:xfrm>
          </p:grpSpPr>
          <p:sp>
            <p:nvSpPr>
              <p:cNvPr id="63" name="Прямоугольник: скругленные углы 62">
                <a:extLst>
                  <a:ext uri="{FF2B5EF4-FFF2-40B4-BE49-F238E27FC236}">
                    <a16:creationId xmlns:a16="http://schemas.microsoft.com/office/drawing/2014/main" id="{6186755F-B3F7-4DFA-8863-8290770C5E28}"/>
                  </a:ext>
                </a:extLst>
              </p:cNvPr>
              <p:cNvSpPr/>
              <p:nvPr/>
            </p:nvSpPr>
            <p:spPr>
              <a:xfrm>
                <a:off x="1459911" y="6162701"/>
                <a:ext cx="607789" cy="372885"/>
              </a:xfrm>
              <a:prstGeom prst="roundRect">
                <a:avLst>
                  <a:gd name="adj" fmla="val 13998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уже на </a:t>
                </a:r>
              </a:p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складе</a:t>
                </a:r>
              </a:p>
            </p:txBody>
          </p:sp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830BD3F1-8F63-407A-B807-413458E8F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1238473" y="6224708"/>
                <a:ext cx="254388" cy="2543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0124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8DE8D9-ADAF-4B35-9CCB-B9226C8CA0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1004"/>
            <a:ext cx="9144000" cy="56469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3992327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ВКУСНО И ПОЛЕЗНО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4849402" y="944304"/>
            <a:ext cx="4294598" cy="266700"/>
          </a:xfrm>
          <a:prstGeom prst="rect">
            <a:avLst/>
          </a:prstGeom>
          <a:solidFill>
            <a:srgbClr val="C6AF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C6AF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5793BE5-EA76-4485-9DC1-6F9769E12C78}"/>
              </a:ext>
            </a:extLst>
          </p:cNvPr>
          <p:cNvGrpSpPr/>
          <p:nvPr/>
        </p:nvGrpSpPr>
        <p:grpSpPr>
          <a:xfrm>
            <a:off x="854161" y="1660890"/>
            <a:ext cx="1792321" cy="1091994"/>
            <a:chOff x="9933171" y="2248505"/>
            <a:chExt cx="1792321" cy="1091994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D24CBF9B-CD12-43D1-AA29-33F4DBBC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489525"/>
              <a:ext cx="17923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Портативный блендер «</a:t>
              </a:r>
              <a:r>
                <a:rPr lang="en-US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Mix&amp;Go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B68477A-AED6-4B84-A119-CB59B5CE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032722"/>
              <a:ext cx="107966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2 549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1A049493-8E61-4B5E-9A90-DE44E659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595706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7A79975-A8C6-4DDE-9FDC-142D8F941F65}"/>
              </a:ext>
            </a:extLst>
          </p:cNvPr>
          <p:cNvGrpSpPr/>
          <p:nvPr/>
        </p:nvGrpSpPr>
        <p:grpSpPr>
          <a:xfrm>
            <a:off x="915171" y="5982658"/>
            <a:ext cx="1610015" cy="372885"/>
            <a:chOff x="507640" y="2879560"/>
            <a:chExt cx="1610015" cy="37288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CE20ADF0-74CC-4184-B303-D8948E0BE8F0}"/>
                </a:ext>
              </a:extLst>
            </p:cNvPr>
            <p:cNvSpPr/>
            <p:nvPr/>
          </p:nvSpPr>
          <p:spPr>
            <a:xfrm>
              <a:off x="871047" y="2879560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5AB2F53-A9DC-4017-8EE4-5FECE3E1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DACF1A-1D17-4FD1-A9A9-BCBE930961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4319" y="96365"/>
            <a:ext cx="733709" cy="77472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0182394-0E8E-4D1C-ADEC-3F2591C7A422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C6AF22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85568D-108C-457C-8E8F-2FF464902C18}"/>
              </a:ext>
            </a:extLst>
          </p:cNvPr>
          <p:cNvSpPr txBox="1"/>
          <p:nvPr/>
        </p:nvSpPr>
        <p:spPr>
          <a:xfrm>
            <a:off x="1344064" y="3236856"/>
            <a:ext cx="1230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объем 380 мл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C9053EE-42BB-46E7-AEE0-D01C19F7F5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1171" y="3236856"/>
            <a:ext cx="324000" cy="324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4AE7E96-0635-46A7-94B5-4C167EE65A0A}"/>
              </a:ext>
            </a:extLst>
          </p:cNvPr>
          <p:cNvSpPr txBox="1"/>
          <p:nvPr/>
        </p:nvSpPr>
        <p:spPr>
          <a:xfrm>
            <a:off x="1344064" y="3553088"/>
            <a:ext cx="1230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18 000 оборотов </a:t>
            </a:r>
          </a:p>
          <a:p>
            <a:r>
              <a:rPr lang="ru-RU" sz="1000" dirty="0"/>
              <a:t>в мин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866710E-7D9D-4491-87E6-F7697E791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15171" y="3637823"/>
            <a:ext cx="396000" cy="3960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DBFDAB0-AFEB-4141-97A1-DD53AD77E20D}"/>
              </a:ext>
            </a:extLst>
          </p:cNvPr>
          <p:cNvSpPr txBox="1"/>
          <p:nvPr/>
        </p:nvSpPr>
        <p:spPr>
          <a:xfrm>
            <a:off x="1344064" y="4021982"/>
            <a:ext cx="1230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мощность 67 Вт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9CE9D60-8C38-40D8-8EA0-E63476C5348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69171" y="4099426"/>
            <a:ext cx="288000" cy="288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15029FB-76D8-4DBA-A6BD-1E443CDCC546}"/>
              </a:ext>
            </a:extLst>
          </p:cNvPr>
          <p:cNvSpPr txBox="1"/>
          <p:nvPr/>
        </p:nvSpPr>
        <p:spPr>
          <a:xfrm>
            <a:off x="1344064" y="4378231"/>
            <a:ext cx="101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время зарядки </a:t>
            </a:r>
          </a:p>
          <a:p>
            <a:r>
              <a:rPr lang="ru-RU" sz="1000" dirty="0"/>
              <a:t>3-5 часов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936E7E3-5A88-41BB-94DD-891F758D334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70597" y="4470270"/>
            <a:ext cx="285148" cy="28800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7803A3F-FE1C-4579-A415-690F5D6FA8E8}"/>
              </a:ext>
            </a:extLst>
          </p:cNvPr>
          <p:cNvGrpSpPr/>
          <p:nvPr/>
        </p:nvGrpSpPr>
        <p:grpSpPr>
          <a:xfrm>
            <a:off x="6136441" y="1365619"/>
            <a:ext cx="1219945" cy="1219945"/>
            <a:chOff x="4879164" y="1651350"/>
            <a:chExt cx="1265100" cy="12651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83C52AA-9A5E-41E5-889D-C02BB3CEBA92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7EEED8A-BA9D-4726-B649-13AF89CD6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1579" y="1805079"/>
              <a:ext cx="747528" cy="957641"/>
            </a:xfrm>
            <a:prstGeom prst="rect">
              <a:avLst/>
            </a:prstGeom>
          </p:spPr>
        </p:pic>
      </p:grp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666F63F-76FE-43C7-94CD-F78501A85782}"/>
              </a:ext>
            </a:extLst>
          </p:cNvPr>
          <p:cNvSpPr/>
          <p:nvPr/>
        </p:nvSpPr>
        <p:spPr>
          <a:xfrm>
            <a:off x="6136441" y="3167364"/>
            <a:ext cx="2069939" cy="585779"/>
          </a:xfrm>
          <a:prstGeom prst="roundRect">
            <a:avLst>
              <a:gd name="adj" fmla="val 1399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комплекте крышка, чтобы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легкостью превратить емкость блендера в бутылку</a:t>
            </a:r>
          </a:p>
        </p:txBody>
      </p:sp>
    </p:spTree>
    <p:extLst>
      <p:ext uri="{BB962C8B-B14F-4D97-AF65-F5344CB8AC3E}">
        <p14:creationId xmlns:p14="http://schemas.microsoft.com/office/powerpoint/2010/main" val="52064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5DC03-DF93-49BE-8B71-D93C06075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48"/>
            <a:ext cx="9144001" cy="68565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24A5A8-834C-47BF-A706-EA91BC0530EB}"/>
              </a:ext>
            </a:extLst>
          </p:cNvPr>
          <p:cNvSpPr/>
          <p:nvPr/>
        </p:nvSpPr>
        <p:spPr>
          <a:xfrm>
            <a:off x="2267711" y="2493264"/>
            <a:ext cx="4608576" cy="1816608"/>
          </a:xfrm>
          <a:prstGeom prst="rect">
            <a:avLst/>
          </a:prstGeom>
          <a:solidFill>
            <a:srgbClr val="AAA39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F162767C-6850-4FF8-81B5-18A16A748F2D}"/>
              </a:ext>
            </a:extLst>
          </p:cNvPr>
          <p:cNvSpPr txBox="1">
            <a:spLocks/>
          </p:cNvSpPr>
          <p:nvPr/>
        </p:nvSpPr>
        <p:spPr>
          <a:xfrm>
            <a:off x="2519676" y="2771789"/>
            <a:ext cx="4104646" cy="1314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rgbClr val="B11F1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СПАСИБО </a:t>
            </a:r>
          </a:p>
          <a:p>
            <a:pPr algn="ctr"/>
            <a:r>
              <a:rPr lang="ru-RU" sz="3600" dirty="0">
                <a:solidFill>
                  <a:srgbClr val="B11F1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67934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05658A-16FA-4AE2-9801-81C78DDFE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1004"/>
            <a:ext cx="9170615" cy="56469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21C5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У ПРИРОДЫ НЕТ ПЛОХОЙ ПОГОДЫ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6940731" y="944304"/>
            <a:ext cx="2203268" cy="266700"/>
          </a:xfrm>
          <a:prstGeom prst="rect">
            <a:avLst/>
          </a:prstGeom>
          <a:solidFill>
            <a:srgbClr val="21C5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90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2CFF9C-5367-44F3-912F-CCA12E1FDA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571">
            <a:off x="2819674" y="1048607"/>
            <a:ext cx="3359639" cy="2886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6868D0-9D18-4E12-B4C3-386BD0FDF4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5" y="3366753"/>
            <a:ext cx="3439301" cy="2886422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4F95DF3-8D34-4A90-8F97-90F4D63BC896}"/>
              </a:ext>
            </a:extLst>
          </p:cNvPr>
          <p:cNvGrpSpPr/>
          <p:nvPr/>
        </p:nvGrpSpPr>
        <p:grpSpPr>
          <a:xfrm>
            <a:off x="4237782" y="5116480"/>
            <a:ext cx="2581029" cy="1068684"/>
            <a:chOff x="4981871" y="4567017"/>
            <a:chExt cx="2727839" cy="1068684"/>
          </a:xfrm>
        </p:grpSpPr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2B7812E7-6EBE-47D8-86A1-0517F5F26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908107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44" name="TextBox 12">
              <a:extLst>
                <a:ext uri="{FF2B5EF4-FFF2-40B4-BE49-F238E27FC236}">
                  <a16:creationId xmlns:a16="http://schemas.microsoft.com/office/drawing/2014/main" id="{E6496A00-D338-4436-B077-7F4808FC1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2727837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Зонт -трость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Lunker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большим куполом * (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 135 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см)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12">
              <a:extLst>
                <a:ext uri="{FF2B5EF4-FFF2-40B4-BE49-F238E27FC236}">
                  <a16:creationId xmlns:a16="http://schemas.microsoft.com/office/drawing/2014/main" id="{59DF00E0-AE9F-4857-A428-97489EF9EE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0674" y="5327924"/>
              <a:ext cx="109871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1199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7E21EA7-F782-4B32-8FFA-067AC112AD9D}"/>
              </a:ext>
            </a:extLst>
          </p:cNvPr>
          <p:cNvGrpSpPr/>
          <p:nvPr/>
        </p:nvGrpSpPr>
        <p:grpSpPr>
          <a:xfrm>
            <a:off x="427692" y="1485500"/>
            <a:ext cx="1984582" cy="1286773"/>
            <a:chOff x="427692" y="1565886"/>
            <a:chExt cx="1984582" cy="1286773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D24CBF9B-CD12-43D1-AA29-33F4DBBC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694" y="1806906"/>
              <a:ext cx="1984580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Зонт-полуавтомат складной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Motley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цветными спицами *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B68477A-AED6-4B84-A119-CB59B5CE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39" y="2544882"/>
              <a:ext cx="91808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989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1A049493-8E61-4B5E-9A90-DE44E659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692" y="1565886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906203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53F3E82-2D3F-47FE-8DD4-208BD18FA487}"/>
                </a:ext>
              </a:extLst>
            </p:cNvPr>
            <p:cNvGrpSpPr/>
            <p:nvPr/>
          </p:nvGrpSpPr>
          <p:grpSpPr>
            <a:xfrm>
              <a:off x="1004024" y="1687871"/>
              <a:ext cx="483172" cy="120006"/>
              <a:chOff x="1004024" y="1687871"/>
              <a:chExt cx="483172" cy="120006"/>
            </a:xfrm>
          </p:grpSpPr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F2E63241-D033-4BA2-9884-458896D7FF70}"/>
                  </a:ext>
                </a:extLst>
              </p:cNvPr>
              <p:cNvSpPr/>
              <p:nvPr/>
            </p:nvSpPr>
            <p:spPr>
              <a:xfrm>
                <a:off x="1004024" y="1687871"/>
                <a:ext cx="120006" cy="12000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E58D3E81-E6EF-4E0D-928D-F987DC407FF6}"/>
                  </a:ext>
                </a:extLst>
              </p:cNvPr>
              <p:cNvSpPr/>
              <p:nvPr/>
            </p:nvSpPr>
            <p:spPr>
              <a:xfrm>
                <a:off x="1183285" y="1687871"/>
                <a:ext cx="120006" cy="120006"/>
              </a:xfrm>
              <a:prstGeom prst="ellipse">
                <a:avLst/>
              </a:prstGeom>
              <a:solidFill>
                <a:srgbClr val="92D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4638796D-CDA4-4718-BDCB-92E1985B1059}"/>
                  </a:ext>
                </a:extLst>
              </p:cNvPr>
              <p:cNvSpPr/>
              <p:nvPr/>
            </p:nvSpPr>
            <p:spPr>
              <a:xfrm>
                <a:off x="1367190" y="1687871"/>
                <a:ext cx="120006" cy="120006"/>
              </a:xfrm>
              <a:prstGeom prst="ellipse">
                <a:avLst/>
              </a:prstGeom>
              <a:solidFill>
                <a:srgbClr val="1032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4E70E378-DA19-40E2-B37A-5895B33D1FC8}"/>
              </a:ext>
            </a:extLst>
          </p:cNvPr>
          <p:cNvGrpSpPr/>
          <p:nvPr/>
        </p:nvGrpSpPr>
        <p:grpSpPr>
          <a:xfrm>
            <a:off x="7237489" y="1519938"/>
            <a:ext cx="1933125" cy="1255443"/>
            <a:chOff x="4981871" y="4567017"/>
            <a:chExt cx="2043082" cy="1255443"/>
          </a:xfrm>
        </p:grpSpPr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FC2D9CB1-8942-4589-9092-D67278E37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908207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54" name="TextBox 12">
              <a:extLst>
                <a:ext uri="{FF2B5EF4-FFF2-40B4-BE49-F238E27FC236}">
                  <a16:creationId xmlns:a16="http://schemas.microsoft.com/office/drawing/2014/main" id="{343F47EA-97B8-42EB-B0AF-C34C44CAF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2043080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Складной зонт-автомат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Canopy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с двойным куполом * (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 135 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см)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12">
              <a:extLst>
                <a:ext uri="{FF2B5EF4-FFF2-40B4-BE49-F238E27FC236}">
                  <a16:creationId xmlns:a16="http://schemas.microsoft.com/office/drawing/2014/main" id="{94F7C698-B63F-4517-AD0E-224690E8A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0674" y="5514683"/>
              <a:ext cx="109871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1499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2E89037-A04D-4F04-A764-B770EAE632A4}"/>
              </a:ext>
            </a:extLst>
          </p:cNvPr>
          <p:cNvGrpSpPr/>
          <p:nvPr/>
        </p:nvGrpSpPr>
        <p:grpSpPr>
          <a:xfrm>
            <a:off x="7826596" y="1651816"/>
            <a:ext cx="299267" cy="120006"/>
            <a:chOff x="7393798" y="2602938"/>
            <a:chExt cx="299267" cy="120006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5CB04372-F215-4D3A-AC37-80D5430A3933}"/>
                </a:ext>
              </a:extLst>
            </p:cNvPr>
            <p:cNvSpPr/>
            <p:nvPr/>
          </p:nvSpPr>
          <p:spPr>
            <a:xfrm>
              <a:off x="7393798" y="2602938"/>
              <a:ext cx="120006" cy="120006"/>
            </a:xfrm>
            <a:prstGeom prst="ellipse">
              <a:avLst/>
            </a:prstGeom>
            <a:solidFill>
              <a:srgbClr val="13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69D0EB96-C25D-47C8-B568-DEE555EACBE2}"/>
                </a:ext>
              </a:extLst>
            </p:cNvPr>
            <p:cNvSpPr/>
            <p:nvPr/>
          </p:nvSpPr>
          <p:spPr>
            <a:xfrm>
              <a:off x="7573059" y="2602938"/>
              <a:ext cx="120006" cy="120006"/>
            </a:xfrm>
            <a:prstGeom prst="ellipse">
              <a:avLst/>
            </a:prstGeom>
            <a:solidFill>
              <a:srgbClr val="00206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D33F7CD-99D9-4AB5-8571-164FED422AAF}"/>
              </a:ext>
            </a:extLst>
          </p:cNvPr>
          <p:cNvGrpSpPr/>
          <p:nvPr/>
        </p:nvGrpSpPr>
        <p:grpSpPr>
          <a:xfrm>
            <a:off x="4859214" y="5237029"/>
            <a:ext cx="483172" cy="120006"/>
            <a:chOff x="7393798" y="2602938"/>
            <a:chExt cx="483172" cy="120006"/>
          </a:xfrm>
        </p:grpSpPr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9E100B4A-EB8C-4995-B9E2-15748F81DCB5}"/>
                </a:ext>
              </a:extLst>
            </p:cNvPr>
            <p:cNvSpPr/>
            <p:nvPr/>
          </p:nvSpPr>
          <p:spPr>
            <a:xfrm>
              <a:off x="7393798" y="2602938"/>
              <a:ext cx="120006" cy="120006"/>
            </a:xfrm>
            <a:prstGeom prst="ellipse">
              <a:avLst/>
            </a:prstGeom>
            <a:solidFill>
              <a:srgbClr val="13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2DAC26BC-AFA5-406C-80CA-091014BB3200}"/>
                </a:ext>
              </a:extLst>
            </p:cNvPr>
            <p:cNvSpPr/>
            <p:nvPr/>
          </p:nvSpPr>
          <p:spPr>
            <a:xfrm>
              <a:off x="7573059" y="2602938"/>
              <a:ext cx="120006" cy="1200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B72B9E45-8D72-4033-8B90-6C8B7FCEB0F7}"/>
                </a:ext>
              </a:extLst>
            </p:cNvPr>
            <p:cNvSpPr/>
            <p:nvPr/>
          </p:nvSpPr>
          <p:spPr>
            <a:xfrm>
              <a:off x="7756964" y="2602938"/>
              <a:ext cx="120006" cy="120006"/>
            </a:xfrm>
            <a:prstGeom prst="ellipse">
              <a:avLst/>
            </a:prstGeom>
            <a:solidFill>
              <a:srgbClr val="1032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D277838-96AE-4C7F-8EC3-A0FF24944F75}"/>
              </a:ext>
            </a:extLst>
          </p:cNvPr>
          <p:cNvGrpSpPr/>
          <p:nvPr/>
        </p:nvGrpSpPr>
        <p:grpSpPr>
          <a:xfrm>
            <a:off x="490548" y="2884634"/>
            <a:ext cx="1384439" cy="372885"/>
            <a:chOff x="507640" y="2879560"/>
            <a:chExt cx="1384439" cy="372885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28688322-A95A-4D92-92A2-6C15701C4ECC}"/>
                </a:ext>
              </a:extLst>
            </p:cNvPr>
            <p:cNvSpPr/>
            <p:nvPr/>
          </p:nvSpPr>
          <p:spPr>
            <a:xfrm>
              <a:off x="871047" y="2879560"/>
              <a:ext cx="1021032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1260-D287-4BDB-AFB2-A7B97A055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ED7984C-40C5-4683-BAC8-3CC3A41F0172}"/>
              </a:ext>
            </a:extLst>
          </p:cNvPr>
          <p:cNvGrpSpPr/>
          <p:nvPr/>
        </p:nvGrpSpPr>
        <p:grpSpPr>
          <a:xfrm>
            <a:off x="7303643" y="2907225"/>
            <a:ext cx="1384439" cy="372885"/>
            <a:chOff x="507640" y="2879560"/>
            <a:chExt cx="1384439" cy="37288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D94CD703-862E-498E-B1C2-FDAF07402E45}"/>
                </a:ext>
              </a:extLst>
            </p:cNvPr>
            <p:cNvSpPr/>
            <p:nvPr/>
          </p:nvSpPr>
          <p:spPr>
            <a:xfrm>
              <a:off x="871047" y="2879560"/>
              <a:ext cx="1021032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AE4109FF-71D5-4D1B-8CC0-55DAAFBD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0FDC1B8-E9BB-40BC-83BD-A08A57CE0452}"/>
              </a:ext>
            </a:extLst>
          </p:cNvPr>
          <p:cNvGrpSpPr/>
          <p:nvPr/>
        </p:nvGrpSpPr>
        <p:grpSpPr>
          <a:xfrm>
            <a:off x="6940731" y="5822926"/>
            <a:ext cx="1384439" cy="372885"/>
            <a:chOff x="507640" y="2879560"/>
            <a:chExt cx="1384439" cy="372885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11F5A138-3374-45B8-8C19-5CBB4285EE21}"/>
                </a:ext>
              </a:extLst>
            </p:cNvPr>
            <p:cNvSpPr/>
            <p:nvPr/>
          </p:nvSpPr>
          <p:spPr>
            <a:xfrm>
              <a:off x="871047" y="2879560"/>
              <a:ext cx="1021032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3B7F0C1D-463E-4407-8A02-C93898DA1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EE3DC9-A012-487D-9AD6-63AE741E1708}"/>
              </a:ext>
            </a:extLst>
          </p:cNvPr>
          <p:cNvSpPr/>
          <p:nvPr/>
        </p:nvSpPr>
        <p:spPr>
          <a:xfrm>
            <a:off x="-11629" y="6381826"/>
            <a:ext cx="9170615" cy="49937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0114750-D177-466D-9666-4A65ECEAC929}"/>
              </a:ext>
            </a:extLst>
          </p:cNvPr>
          <p:cNvSpPr txBox="1"/>
          <p:nvPr/>
        </p:nvSpPr>
        <p:spPr>
          <a:xfrm>
            <a:off x="502278" y="6474232"/>
            <a:ext cx="854284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1000" dirty="0">
                <a:latin typeface="Segoe UI Light" panose="020B0502040204020203" pitchFamily="34" charset="0"/>
              </a:rPr>
              <a:t>Антиветер - это система, которая включает в себя комплекс пружин и звеньев спиц, изготовленных из гибкого и упругого материала.</a:t>
            </a:r>
            <a:endParaRPr lang="ru-RU" sz="1200" dirty="0">
              <a:latin typeface="Segoe UI Light" panose="020B0502040204020203" pitchFamily="34" charset="0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E671266-2CA4-4DB8-AFEB-E036B4DC60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9929" y="6448497"/>
            <a:ext cx="279077" cy="2790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DF936C-3F80-4C2B-9F54-31DD589C31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17725">
            <a:off x="5079490" y="2963436"/>
            <a:ext cx="3791294" cy="312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44250D-A712-4343-9737-9F78464C1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6" y="1214242"/>
            <a:ext cx="5283523" cy="56608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C9B9A8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СОХРАНЯЯ ТЕПЛО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4450080" y="944304"/>
            <a:ext cx="4693919" cy="266700"/>
          </a:xfrm>
          <a:prstGeom prst="rect">
            <a:avLst/>
          </a:prstGeom>
          <a:solidFill>
            <a:srgbClr val="D2BEA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D2BEA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21C296A-F0B0-465A-81AD-CDB4958E7F5D}"/>
              </a:ext>
            </a:extLst>
          </p:cNvPr>
          <p:cNvGrpSpPr/>
          <p:nvPr/>
        </p:nvGrpSpPr>
        <p:grpSpPr>
          <a:xfrm>
            <a:off x="5631224" y="2222002"/>
            <a:ext cx="2122162" cy="1078158"/>
            <a:chOff x="479066" y="1434501"/>
            <a:chExt cx="2122162" cy="1078158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5793BE5-EA76-4485-9DC1-6F9769E12C78}"/>
                </a:ext>
              </a:extLst>
            </p:cNvPr>
            <p:cNvGrpSpPr/>
            <p:nvPr/>
          </p:nvGrpSpPr>
          <p:grpSpPr>
            <a:xfrm>
              <a:off x="479066" y="1434501"/>
              <a:ext cx="2122162" cy="1078158"/>
              <a:chOff x="9933171" y="2248505"/>
              <a:chExt cx="2122162" cy="1078158"/>
            </a:xfrm>
          </p:grpSpPr>
          <p:sp>
            <p:nvSpPr>
              <p:cNvPr id="41" name="TextBox 12">
                <a:extLst>
                  <a:ext uri="{FF2B5EF4-FFF2-40B4-BE49-F238E27FC236}">
                    <a16:creationId xmlns:a16="http://schemas.microsoft.com/office/drawing/2014/main" id="{D24CBF9B-CD12-43D1-AA29-33F4DBBCCA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3172" y="2489525"/>
                <a:ext cx="2122161" cy="477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Термокружка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</a:t>
                </a:r>
                <a:r>
                  <a:rPr lang="ru-RU" sz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Noble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360° крышкой-кнопкой</a:t>
                </a:r>
                <a:endPara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BB68477A-AED6-4B84-A119-CB59B5CE4B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6118" y="3018886"/>
                <a:ext cx="103958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1 349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43" name="TextBox 11">
                <a:extLst>
                  <a:ext uri="{FF2B5EF4-FFF2-40B4-BE49-F238E27FC236}">
                    <a16:creationId xmlns:a16="http://schemas.microsoft.com/office/drawing/2014/main" id="{1A049493-8E61-4B5E-9A90-DE44E6593E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3171" y="2248505"/>
                <a:ext cx="1021032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813000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9B6CA665-BB86-4C1E-95CB-78501FB84930}"/>
                </a:ext>
              </a:extLst>
            </p:cNvPr>
            <p:cNvGrpSpPr/>
            <p:nvPr/>
          </p:nvGrpSpPr>
          <p:grpSpPr>
            <a:xfrm>
              <a:off x="1066991" y="1556486"/>
              <a:ext cx="299267" cy="120006"/>
              <a:chOff x="3745953" y="5347003"/>
              <a:chExt cx="299267" cy="120006"/>
            </a:xfrm>
          </p:grpSpPr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0E3534E0-61E7-4454-94FF-69AC663A1832}"/>
                  </a:ext>
                </a:extLst>
              </p:cNvPr>
              <p:cNvSpPr/>
              <p:nvPr/>
            </p:nvSpPr>
            <p:spPr>
              <a:xfrm>
                <a:off x="3745953" y="5347003"/>
                <a:ext cx="120006" cy="120006"/>
              </a:xfrm>
              <a:prstGeom prst="ellipse">
                <a:avLst/>
              </a:prstGeom>
              <a:solidFill>
                <a:srgbClr val="1313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C62C0447-0527-47E4-A39C-52B55C940790}"/>
                  </a:ext>
                </a:extLst>
              </p:cNvPr>
              <p:cNvSpPr/>
              <p:nvPr/>
            </p:nvSpPr>
            <p:spPr>
              <a:xfrm>
                <a:off x="3925214" y="5347003"/>
                <a:ext cx="120006" cy="120006"/>
              </a:xfrm>
              <a:prstGeom prst="ellipse">
                <a:avLst/>
              </a:prstGeom>
              <a:solidFill>
                <a:srgbClr val="B4B4B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6A06A76-7CCF-4962-AA60-F94EA097143F}"/>
              </a:ext>
            </a:extLst>
          </p:cNvPr>
          <p:cNvGrpSpPr/>
          <p:nvPr/>
        </p:nvGrpSpPr>
        <p:grpSpPr>
          <a:xfrm>
            <a:off x="7385553" y="4616812"/>
            <a:ext cx="1158503" cy="360000"/>
            <a:chOff x="5523075" y="2949223"/>
            <a:chExt cx="1158503" cy="36000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3A32B41-0055-4028-955F-00F6D2BE5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523075" y="2949223"/>
              <a:ext cx="459223" cy="360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1F53AEE-4025-4DBD-994B-1F60A9154B1E}"/>
                </a:ext>
              </a:extLst>
            </p:cNvPr>
            <p:cNvSpPr txBox="1"/>
            <p:nvPr/>
          </p:nvSpPr>
          <p:spPr>
            <a:xfrm>
              <a:off x="6015805" y="3006113"/>
              <a:ext cx="665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до 20 ч.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7BA4E6-5182-40D6-88FB-80F32EB388E6}"/>
              </a:ext>
            </a:extLst>
          </p:cNvPr>
          <p:cNvGrpSpPr/>
          <p:nvPr/>
        </p:nvGrpSpPr>
        <p:grpSpPr>
          <a:xfrm>
            <a:off x="5735816" y="4616812"/>
            <a:ext cx="1421037" cy="415498"/>
            <a:chOff x="3873338" y="2879114"/>
            <a:chExt cx="1421037" cy="41549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B89A0BB-A124-4A32-88FB-FCBCC5314B6E}"/>
                </a:ext>
              </a:extLst>
            </p:cNvPr>
            <p:cNvSpPr txBox="1"/>
            <p:nvPr/>
          </p:nvSpPr>
          <p:spPr>
            <a:xfrm>
              <a:off x="4273343" y="2879114"/>
              <a:ext cx="102103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вакуумная изоляция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43D06CE-D754-45D6-81FA-70C5864A8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73338" y="2906863"/>
              <a:ext cx="360000" cy="36000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705CA47-B41E-4B96-851A-BA8C637912BC}"/>
              </a:ext>
            </a:extLst>
          </p:cNvPr>
          <p:cNvGrpSpPr/>
          <p:nvPr/>
        </p:nvGrpSpPr>
        <p:grpSpPr>
          <a:xfrm>
            <a:off x="5735816" y="5398699"/>
            <a:ext cx="1669046" cy="400110"/>
            <a:chOff x="3873338" y="3661001"/>
            <a:chExt cx="1669046" cy="40011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E13EFDA-878B-4414-9D38-3C1406C9C773}"/>
                </a:ext>
              </a:extLst>
            </p:cNvPr>
            <p:cNvSpPr txBox="1"/>
            <p:nvPr/>
          </p:nvSpPr>
          <p:spPr>
            <a:xfrm>
              <a:off x="4273343" y="3661001"/>
              <a:ext cx="1269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открытие одним нажатием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6D58CCF-89B6-45C2-87D4-38070397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73338" y="3681056"/>
              <a:ext cx="360000" cy="360000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41B7D99-3873-48F5-ABF9-09B3E50BA9B0}"/>
              </a:ext>
            </a:extLst>
          </p:cNvPr>
          <p:cNvGrpSpPr/>
          <p:nvPr/>
        </p:nvGrpSpPr>
        <p:grpSpPr>
          <a:xfrm>
            <a:off x="7382547" y="5350360"/>
            <a:ext cx="1399032" cy="468000"/>
            <a:chOff x="5520069" y="3612662"/>
            <a:chExt cx="1399032" cy="468000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BA1B641-AE34-46BA-A6EA-EC626E087590}"/>
                </a:ext>
              </a:extLst>
            </p:cNvPr>
            <p:cNvSpPr txBox="1"/>
            <p:nvPr/>
          </p:nvSpPr>
          <p:spPr>
            <a:xfrm>
              <a:off x="5998448" y="3646607"/>
              <a:ext cx="920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крышка 360 градусов </a:t>
              </a:r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F1F332D0-B25E-407C-B70C-F4BCAB0E0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520069" y="3612662"/>
              <a:ext cx="489601" cy="46800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9772DEE-582C-4554-AC7C-DC117BFC13C0}"/>
              </a:ext>
            </a:extLst>
          </p:cNvPr>
          <p:cNvGrpSpPr/>
          <p:nvPr/>
        </p:nvGrpSpPr>
        <p:grpSpPr>
          <a:xfrm>
            <a:off x="2475610" y="6261779"/>
            <a:ext cx="918355" cy="400110"/>
            <a:chOff x="1211765" y="6110887"/>
            <a:chExt cx="918355" cy="400110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A3D932A-CF58-41D6-AD74-2AB425C5080F}"/>
                </a:ext>
              </a:extLst>
            </p:cNvPr>
            <p:cNvSpPr/>
            <p:nvPr/>
          </p:nvSpPr>
          <p:spPr>
            <a:xfrm>
              <a:off x="1211765" y="6110887"/>
              <a:ext cx="898595" cy="40011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6E66B2EA-21EA-4D53-B6D0-F21111C72C50}"/>
                </a:ext>
              </a:extLst>
            </p:cNvPr>
            <p:cNvGrpSpPr/>
            <p:nvPr/>
          </p:nvGrpSpPr>
          <p:grpSpPr>
            <a:xfrm>
              <a:off x="1300893" y="6119673"/>
              <a:ext cx="829227" cy="372885"/>
              <a:chOff x="1238473" y="6162701"/>
              <a:chExt cx="829227" cy="372885"/>
            </a:xfrm>
          </p:grpSpPr>
          <p:sp>
            <p:nvSpPr>
              <p:cNvPr id="35" name="Прямоугольник: скругленные углы 34">
                <a:extLst>
                  <a:ext uri="{FF2B5EF4-FFF2-40B4-BE49-F238E27FC236}">
                    <a16:creationId xmlns:a16="http://schemas.microsoft.com/office/drawing/2014/main" id="{EC4ECC28-AD32-4767-BEA0-809C85B4CE47}"/>
                  </a:ext>
                </a:extLst>
              </p:cNvPr>
              <p:cNvSpPr/>
              <p:nvPr/>
            </p:nvSpPr>
            <p:spPr>
              <a:xfrm>
                <a:off x="1459911" y="6162701"/>
                <a:ext cx="607789" cy="372885"/>
              </a:xfrm>
              <a:prstGeom prst="roundRect">
                <a:avLst>
                  <a:gd name="adj" fmla="val 13998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уже на </a:t>
                </a:r>
              </a:p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складе</a:t>
                </a:r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3D17C5A7-CD90-4154-A606-D954D4206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38473" y="6224708"/>
                <a:ext cx="254388" cy="254388"/>
              </a:xfrm>
              <a:prstGeom prst="rect">
                <a:avLst/>
              </a:prstGeom>
            </p:spPr>
          </p:pic>
        </p:grp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35D7735-B07D-4392-AE7A-0BBD2EC9E41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98476" y="246905"/>
            <a:ext cx="1164448" cy="53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C9B9A8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СОХРАНЯЯ ТЕПЛО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4450080" y="944304"/>
            <a:ext cx="4693919" cy="266700"/>
          </a:xfrm>
          <a:prstGeom prst="rect">
            <a:avLst/>
          </a:prstGeom>
          <a:solidFill>
            <a:srgbClr val="D2BEA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D2BEA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5708ECB-DE42-4D46-8999-ECD2089D6161}"/>
              </a:ext>
            </a:extLst>
          </p:cNvPr>
          <p:cNvGrpSpPr/>
          <p:nvPr/>
        </p:nvGrpSpPr>
        <p:grpSpPr>
          <a:xfrm>
            <a:off x="2315715" y="3605818"/>
            <a:ext cx="1018242" cy="306000"/>
            <a:chOff x="6291917" y="1298493"/>
            <a:chExt cx="1018242" cy="306000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490EAFB0-087B-4145-BFC6-1BBE53D4D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91917" y="1298493"/>
              <a:ext cx="390340" cy="30600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78A080F-49A0-4FA9-B20A-F61336F502CC}"/>
                </a:ext>
              </a:extLst>
            </p:cNvPr>
            <p:cNvSpPr txBox="1"/>
            <p:nvPr/>
          </p:nvSpPr>
          <p:spPr>
            <a:xfrm>
              <a:off x="6644386" y="1327405"/>
              <a:ext cx="665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до 8 ч.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CBD6AEC-E35F-405F-8CC5-E4D469A230EF}"/>
              </a:ext>
            </a:extLst>
          </p:cNvPr>
          <p:cNvGrpSpPr/>
          <p:nvPr/>
        </p:nvGrpSpPr>
        <p:grpSpPr>
          <a:xfrm>
            <a:off x="3398426" y="3575304"/>
            <a:ext cx="1232559" cy="400110"/>
            <a:chOff x="7374628" y="1267979"/>
            <a:chExt cx="1232559" cy="40011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EDF3129-F51D-416F-BB7B-23A1C6770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74628" y="1332772"/>
              <a:ext cx="288000" cy="28800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8EF32DE-87A5-4D64-9C24-CAFABC64FACE}"/>
                </a:ext>
              </a:extLst>
            </p:cNvPr>
            <p:cNvSpPr txBox="1"/>
            <p:nvPr/>
          </p:nvSpPr>
          <p:spPr>
            <a:xfrm>
              <a:off x="7662628" y="1267979"/>
              <a:ext cx="944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кнопка блокиратор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B04D182-58A0-4339-BCAF-0C7949AC0339}"/>
              </a:ext>
            </a:extLst>
          </p:cNvPr>
          <p:cNvGrpSpPr/>
          <p:nvPr/>
        </p:nvGrpSpPr>
        <p:grpSpPr>
          <a:xfrm>
            <a:off x="2363171" y="4201538"/>
            <a:ext cx="1133147" cy="400110"/>
            <a:chOff x="6339373" y="1710404"/>
            <a:chExt cx="1133147" cy="400110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C0E22829-3939-49BA-88D4-045960CB2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39373" y="1759093"/>
              <a:ext cx="288000" cy="28800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5DD9030-86D0-45C3-9188-5E2101488732}"/>
                </a:ext>
              </a:extLst>
            </p:cNvPr>
            <p:cNvSpPr txBox="1"/>
            <p:nvPr/>
          </p:nvSpPr>
          <p:spPr>
            <a:xfrm>
              <a:off x="6644386" y="1710404"/>
              <a:ext cx="828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двойные стенки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AC86817-7351-4A40-B4CF-2529BC239E05}"/>
              </a:ext>
            </a:extLst>
          </p:cNvPr>
          <p:cNvGrpSpPr/>
          <p:nvPr/>
        </p:nvGrpSpPr>
        <p:grpSpPr>
          <a:xfrm>
            <a:off x="3398426" y="4194172"/>
            <a:ext cx="1232559" cy="400110"/>
            <a:chOff x="7374628" y="1703038"/>
            <a:chExt cx="1232559" cy="40011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47D8512-4F85-4BE9-8AFD-B5BFD9B5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74628" y="1766459"/>
              <a:ext cx="288000" cy="28800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9893561-2005-48DE-9DE2-4365BA78B01E}"/>
                </a:ext>
              </a:extLst>
            </p:cNvPr>
            <p:cNvSpPr txBox="1"/>
            <p:nvPr/>
          </p:nvSpPr>
          <p:spPr>
            <a:xfrm>
              <a:off x="7662628" y="1703038"/>
              <a:ext cx="944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герметичная крышка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193714-09C3-4E45-B245-F82723FC783E}"/>
              </a:ext>
            </a:extLst>
          </p:cNvPr>
          <p:cNvGrpSpPr/>
          <p:nvPr/>
        </p:nvGrpSpPr>
        <p:grpSpPr>
          <a:xfrm>
            <a:off x="2363171" y="4819977"/>
            <a:ext cx="1133147" cy="400110"/>
            <a:chOff x="6339373" y="2122206"/>
            <a:chExt cx="1133147" cy="40011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8A58EA8-E9D0-49BF-ADE0-90A78557FA7D}"/>
                </a:ext>
              </a:extLst>
            </p:cNvPr>
            <p:cNvSpPr txBox="1"/>
            <p:nvPr/>
          </p:nvSpPr>
          <p:spPr>
            <a:xfrm>
              <a:off x="6644386" y="2122206"/>
              <a:ext cx="828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покрытие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soft-touch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ECA553E-48A5-46F6-8003-005E8FB0ABF5}"/>
                </a:ext>
              </a:extLst>
            </p:cNvPr>
            <p:cNvGrpSpPr/>
            <p:nvPr/>
          </p:nvGrpSpPr>
          <p:grpSpPr>
            <a:xfrm>
              <a:off x="6339373" y="2188182"/>
              <a:ext cx="288000" cy="288000"/>
              <a:chOff x="6461319" y="2869357"/>
              <a:chExt cx="288000" cy="288000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0F25A9BA-4A8C-411F-B319-252F3772F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482507" y="2890545"/>
                <a:ext cx="245625" cy="245625"/>
              </a:xfrm>
              <a:prstGeom prst="rect">
                <a:avLst/>
              </a:prstGeom>
            </p:spPr>
          </p:pic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469D43C9-47FC-46DC-BF33-3AA16CC2CB6A}"/>
                  </a:ext>
                </a:extLst>
              </p:cNvPr>
              <p:cNvSpPr/>
              <p:nvPr/>
            </p:nvSpPr>
            <p:spPr>
              <a:xfrm>
                <a:off x="6461319" y="2869357"/>
                <a:ext cx="288000" cy="288000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2D98342-A92A-4E6F-8A64-38FAB20BC0B9}"/>
              </a:ext>
            </a:extLst>
          </p:cNvPr>
          <p:cNvGrpSpPr/>
          <p:nvPr/>
        </p:nvGrpSpPr>
        <p:grpSpPr>
          <a:xfrm>
            <a:off x="719107" y="1569107"/>
            <a:ext cx="2177263" cy="1260655"/>
            <a:chOff x="4106738" y="5111090"/>
            <a:chExt cx="2177263" cy="1260655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E4F95DF3-8D34-4A90-8F97-90F4D63BC896}"/>
                </a:ext>
              </a:extLst>
            </p:cNvPr>
            <p:cNvGrpSpPr/>
            <p:nvPr/>
          </p:nvGrpSpPr>
          <p:grpSpPr>
            <a:xfrm>
              <a:off x="4106738" y="5111090"/>
              <a:ext cx="2177263" cy="1260655"/>
              <a:chOff x="4981871" y="4567017"/>
              <a:chExt cx="2301106" cy="1260655"/>
            </a:xfrm>
          </p:grpSpPr>
          <p:sp>
            <p:nvSpPr>
              <p:cNvPr id="38" name="TextBox 11">
                <a:extLst>
                  <a:ext uri="{FF2B5EF4-FFF2-40B4-BE49-F238E27FC236}">
                    <a16:creationId xmlns:a16="http://schemas.microsoft.com/office/drawing/2014/main" id="{2B7812E7-6EBE-47D8-86A1-0517F5F26C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855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810012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44" name="TextBox 12">
                <a:extLst>
                  <a:ext uri="{FF2B5EF4-FFF2-40B4-BE49-F238E27FC236}">
                    <a16:creationId xmlns:a16="http://schemas.microsoft.com/office/drawing/2014/main" id="{E6496A00-D338-4436-B077-7F4808FC16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4" y="4808036"/>
                <a:ext cx="2301103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Термокружка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</a:t>
                </a:r>
                <a:r>
                  <a:rPr lang="ru-RU" sz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Streamline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покрытием </a:t>
                </a:r>
                <a:r>
                  <a:rPr lang="ru-RU" sz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soft-touch</a:t>
                </a:r>
                <a:endPara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12">
                <a:extLst>
                  <a:ext uri="{FF2B5EF4-FFF2-40B4-BE49-F238E27FC236}">
                    <a16:creationId xmlns:a16="http://schemas.microsoft.com/office/drawing/2014/main" id="{59DF00E0-AE9F-4857-A428-97489EF9EE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0674" y="5519895"/>
                <a:ext cx="110794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1 290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B3C843D1-0416-4BF2-B64D-5846BAA2EC91}"/>
                </a:ext>
              </a:extLst>
            </p:cNvPr>
            <p:cNvGrpSpPr/>
            <p:nvPr/>
          </p:nvGrpSpPr>
          <p:grpSpPr>
            <a:xfrm>
              <a:off x="4705394" y="5221512"/>
              <a:ext cx="483172" cy="120006"/>
              <a:chOff x="3745953" y="5347003"/>
              <a:chExt cx="483172" cy="120006"/>
            </a:xfrm>
          </p:grpSpPr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4E29DC70-FD9A-4BEB-A55B-17FAFBEAB8FD}"/>
                  </a:ext>
                </a:extLst>
              </p:cNvPr>
              <p:cNvSpPr/>
              <p:nvPr/>
            </p:nvSpPr>
            <p:spPr>
              <a:xfrm>
                <a:off x="3745953" y="5347003"/>
                <a:ext cx="120006" cy="120006"/>
              </a:xfrm>
              <a:prstGeom prst="ellipse">
                <a:avLst/>
              </a:prstGeom>
              <a:solidFill>
                <a:srgbClr val="1032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04B1E132-D171-4BA6-B2AD-9ABFF968C221}"/>
                  </a:ext>
                </a:extLst>
              </p:cNvPr>
              <p:cNvSpPr/>
              <p:nvPr/>
            </p:nvSpPr>
            <p:spPr>
              <a:xfrm>
                <a:off x="3925214" y="5347003"/>
                <a:ext cx="120006" cy="120006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D5ABFA86-8D36-44EE-803C-E65D30EA3215}"/>
                  </a:ext>
                </a:extLst>
              </p:cNvPr>
              <p:cNvSpPr/>
              <p:nvPr/>
            </p:nvSpPr>
            <p:spPr>
              <a:xfrm>
                <a:off x="4109119" y="5347003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A4E47D-E932-4B04-81EE-13637388923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539" y="1206127"/>
            <a:ext cx="3979461" cy="5652173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C2F1279-94C7-411B-A907-3065ACEFC5BC}"/>
              </a:ext>
            </a:extLst>
          </p:cNvPr>
          <p:cNvGrpSpPr/>
          <p:nvPr/>
        </p:nvGrpSpPr>
        <p:grpSpPr>
          <a:xfrm>
            <a:off x="5257505" y="5784040"/>
            <a:ext cx="2002832" cy="1066467"/>
            <a:chOff x="6797039" y="2476364"/>
            <a:chExt cx="2002832" cy="1066467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70E378-DA19-40E2-B37A-5895B33D1FC8}"/>
                </a:ext>
              </a:extLst>
            </p:cNvPr>
            <p:cNvGrpSpPr/>
            <p:nvPr/>
          </p:nvGrpSpPr>
          <p:grpSpPr>
            <a:xfrm>
              <a:off x="6797039" y="2476364"/>
              <a:ext cx="2002832" cy="1066467"/>
              <a:chOff x="4981871" y="4567017"/>
              <a:chExt cx="2116754" cy="1066467"/>
            </a:xfrm>
          </p:grpSpPr>
          <p:sp>
            <p:nvSpPr>
              <p:cNvPr id="53" name="TextBox 11">
                <a:extLst>
                  <a:ext uri="{FF2B5EF4-FFF2-40B4-BE49-F238E27FC236}">
                    <a16:creationId xmlns:a16="http://schemas.microsoft.com/office/drawing/2014/main" id="{FC2D9CB1-8942-4589-9092-D67278E375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855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811000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54" name="TextBox 12">
                <a:extLst>
                  <a:ext uri="{FF2B5EF4-FFF2-40B4-BE49-F238E27FC236}">
                    <a16:creationId xmlns:a16="http://schemas.microsoft.com/office/drawing/2014/main" id="{343F47EA-97B8-42EB-B0AF-C34C44CAF6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2116753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Вакуумная герметичная </a:t>
                </a:r>
                <a:r>
                  <a:rPr lang="ru-RU" sz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термокружка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</a:t>
                </a:r>
                <a:r>
                  <a:rPr lang="en-U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Upgrade»</a:t>
                </a:r>
              </a:p>
            </p:txBody>
          </p:sp>
          <p:sp>
            <p:nvSpPr>
              <p:cNvPr id="55" name="TextBox 12">
                <a:extLst>
                  <a:ext uri="{FF2B5EF4-FFF2-40B4-BE49-F238E27FC236}">
                    <a16:creationId xmlns:a16="http://schemas.microsoft.com/office/drawing/2014/main" id="{94F7C698-B63F-4517-AD0E-224690E8A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0674" y="5325707"/>
                <a:ext cx="116626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1 149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445B0CD-0813-445C-8D7E-76EF02EE0FA6}"/>
                </a:ext>
              </a:extLst>
            </p:cNvPr>
            <p:cNvGrpSpPr/>
            <p:nvPr/>
          </p:nvGrpSpPr>
          <p:grpSpPr>
            <a:xfrm>
              <a:off x="7393798" y="2602938"/>
              <a:ext cx="662433" cy="120006"/>
              <a:chOff x="3745953" y="5347003"/>
              <a:chExt cx="662433" cy="120006"/>
            </a:xfrm>
          </p:grpSpPr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5BF284E6-B643-4DCC-9D82-4D46C73A94DA}"/>
                  </a:ext>
                </a:extLst>
              </p:cNvPr>
              <p:cNvSpPr/>
              <p:nvPr/>
            </p:nvSpPr>
            <p:spPr>
              <a:xfrm>
                <a:off x="3745953" y="5347003"/>
                <a:ext cx="120006" cy="120006"/>
              </a:xfrm>
              <a:prstGeom prst="ellipse">
                <a:avLst/>
              </a:prstGeom>
              <a:solidFill>
                <a:srgbClr val="1313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131A8B0F-9F38-4868-9222-958F520DE96E}"/>
                  </a:ext>
                </a:extLst>
              </p:cNvPr>
              <p:cNvSpPr/>
              <p:nvPr/>
            </p:nvSpPr>
            <p:spPr>
              <a:xfrm>
                <a:off x="3925214" y="5347003"/>
                <a:ext cx="120006" cy="12000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D4C909CB-B80D-4F6B-98D1-347113647C70}"/>
                  </a:ext>
                </a:extLst>
              </p:cNvPr>
              <p:cNvSpPr/>
              <p:nvPr/>
            </p:nvSpPr>
            <p:spPr>
              <a:xfrm>
                <a:off x="4109119" y="5347003"/>
                <a:ext cx="120006" cy="120006"/>
              </a:xfrm>
              <a:prstGeom prst="ellipse">
                <a:avLst/>
              </a:prstGeom>
              <a:solidFill>
                <a:srgbClr val="1032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id="{52BEB3DF-31F7-4F71-9D12-F3C5A9570767}"/>
                  </a:ext>
                </a:extLst>
              </p:cNvPr>
              <p:cNvSpPr/>
              <p:nvPr/>
            </p:nvSpPr>
            <p:spPr>
              <a:xfrm>
                <a:off x="4288380" y="5347003"/>
                <a:ext cx="120006" cy="120006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9A5DD06-42FC-443A-9CAC-E2059179D65A}"/>
              </a:ext>
            </a:extLst>
          </p:cNvPr>
          <p:cNvGrpSpPr/>
          <p:nvPr/>
        </p:nvGrpSpPr>
        <p:grpSpPr>
          <a:xfrm>
            <a:off x="8087499" y="1322900"/>
            <a:ext cx="918355" cy="400110"/>
            <a:chOff x="1211765" y="6110887"/>
            <a:chExt cx="918355" cy="400110"/>
          </a:xfrm>
        </p:grpSpPr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B6B0C790-440F-4D35-9318-1A828710A9BA}"/>
                </a:ext>
              </a:extLst>
            </p:cNvPr>
            <p:cNvSpPr/>
            <p:nvPr/>
          </p:nvSpPr>
          <p:spPr>
            <a:xfrm>
              <a:off x="1211765" y="6110887"/>
              <a:ext cx="898595" cy="400110"/>
            </a:xfrm>
            <a:prstGeom prst="rect">
              <a:avLst/>
            </a:prstGeom>
            <a:solidFill>
              <a:srgbClr val="E8DED7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D27FAC13-1FC5-4796-A0B1-1EBEB3890F97}"/>
                </a:ext>
              </a:extLst>
            </p:cNvPr>
            <p:cNvGrpSpPr/>
            <p:nvPr/>
          </p:nvGrpSpPr>
          <p:grpSpPr>
            <a:xfrm>
              <a:off x="1300893" y="6119673"/>
              <a:ext cx="829227" cy="372885"/>
              <a:chOff x="1238473" y="6162701"/>
              <a:chExt cx="829227" cy="372885"/>
            </a:xfrm>
          </p:grpSpPr>
          <p:sp>
            <p:nvSpPr>
              <p:cNvPr id="92" name="Прямоугольник: скругленные углы 91">
                <a:extLst>
                  <a:ext uri="{FF2B5EF4-FFF2-40B4-BE49-F238E27FC236}">
                    <a16:creationId xmlns:a16="http://schemas.microsoft.com/office/drawing/2014/main" id="{EF4E607C-909C-413F-8B6A-CAF0158D49A5}"/>
                  </a:ext>
                </a:extLst>
              </p:cNvPr>
              <p:cNvSpPr/>
              <p:nvPr/>
            </p:nvSpPr>
            <p:spPr>
              <a:xfrm>
                <a:off x="1459911" y="6162701"/>
                <a:ext cx="607789" cy="372885"/>
              </a:xfrm>
              <a:prstGeom prst="roundRect">
                <a:avLst>
                  <a:gd name="adj" fmla="val 13998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уже на </a:t>
                </a:r>
              </a:p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складе</a:t>
                </a:r>
              </a:p>
            </p:txBody>
          </p:sp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id="{4F34AF4E-A162-44F3-95E7-68CFFA131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238473" y="6224708"/>
                <a:ext cx="254388" cy="254388"/>
              </a:xfrm>
              <a:prstGeom prst="rect">
                <a:avLst/>
              </a:prstGeom>
            </p:spPr>
          </p:pic>
        </p:grp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18B68DC-D809-4D07-A12C-68D092E02DC8}"/>
              </a:ext>
            </a:extLst>
          </p:cNvPr>
          <p:cNvSpPr/>
          <p:nvPr/>
        </p:nvSpPr>
        <p:spPr>
          <a:xfrm>
            <a:off x="5303374" y="1321629"/>
            <a:ext cx="1389434" cy="1921428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AF94AF7-A19D-4234-A64B-80740B82176B}"/>
              </a:ext>
            </a:extLst>
          </p:cNvPr>
          <p:cNvGrpSpPr/>
          <p:nvPr/>
        </p:nvGrpSpPr>
        <p:grpSpPr>
          <a:xfrm>
            <a:off x="5346086" y="1392541"/>
            <a:ext cx="1320669" cy="1833125"/>
            <a:chOff x="125274" y="1389394"/>
            <a:chExt cx="1320669" cy="1833125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A1B382C5-944B-46F7-98B1-4DA9C8A75742}"/>
                </a:ext>
              </a:extLst>
            </p:cNvPr>
            <p:cNvGrpSpPr/>
            <p:nvPr/>
          </p:nvGrpSpPr>
          <p:grpSpPr>
            <a:xfrm>
              <a:off x="125274" y="1389394"/>
              <a:ext cx="1061036" cy="306000"/>
              <a:chOff x="106931" y="1424596"/>
              <a:chExt cx="1061036" cy="306000"/>
            </a:xfrm>
          </p:grpSpPr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2A022B7B-9777-4FE1-8B29-62B115F18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931" y="1424596"/>
                <a:ext cx="390340" cy="306000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2E422B3-DF95-405D-946F-8D1ED7F4E3F4}"/>
                  </a:ext>
                </a:extLst>
              </p:cNvPr>
              <p:cNvSpPr txBox="1"/>
              <p:nvPr/>
            </p:nvSpPr>
            <p:spPr>
              <a:xfrm>
                <a:off x="502194" y="1454486"/>
                <a:ext cx="6657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ru-RU" sz="10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до 7 ч.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EBBCFBE7-3EAE-45BB-A80C-C672C3698F6B}"/>
                </a:ext>
              </a:extLst>
            </p:cNvPr>
            <p:cNvGrpSpPr/>
            <p:nvPr/>
          </p:nvGrpSpPr>
          <p:grpSpPr>
            <a:xfrm>
              <a:off x="176444" y="2313368"/>
              <a:ext cx="1257425" cy="400110"/>
              <a:chOff x="158101" y="2348570"/>
              <a:chExt cx="1257425" cy="400110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A8E1819B-CC2B-421E-AC56-D274F08AB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8101" y="2411991"/>
                <a:ext cx="288000" cy="288000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E989098-3EBF-4E20-8F77-BCC4C227DF8F}"/>
                  </a:ext>
                </a:extLst>
              </p:cNvPr>
              <p:cNvSpPr txBox="1"/>
              <p:nvPr/>
            </p:nvSpPr>
            <p:spPr>
              <a:xfrm>
                <a:off x="470967" y="2348570"/>
                <a:ext cx="9445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ru-RU" sz="10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герметичная крышка</a:t>
                </a:r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79F4B1E0-8C54-4D8E-B897-804483EEF560}"/>
                </a:ext>
              </a:extLst>
            </p:cNvPr>
            <p:cNvGrpSpPr/>
            <p:nvPr/>
          </p:nvGrpSpPr>
          <p:grpSpPr>
            <a:xfrm>
              <a:off x="176444" y="2822409"/>
              <a:ext cx="1269499" cy="400110"/>
              <a:chOff x="158101" y="2857611"/>
              <a:chExt cx="1269499" cy="400110"/>
            </a:xfrm>
          </p:grpSpPr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2F1FB36D-55E0-4988-BC79-03C29870F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8101" y="2922404"/>
                <a:ext cx="288000" cy="288000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01405D-DCC4-4BE6-BD08-8EBB411CB99D}"/>
                  </a:ext>
                </a:extLst>
              </p:cNvPr>
              <p:cNvSpPr txBox="1"/>
              <p:nvPr/>
            </p:nvSpPr>
            <p:spPr>
              <a:xfrm>
                <a:off x="483041" y="2857611"/>
                <a:ext cx="9445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ru-RU" sz="10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кнопка блокиратор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33A38B33-BCDA-48DE-A6D4-B5D6D25898F7}"/>
                </a:ext>
              </a:extLst>
            </p:cNvPr>
            <p:cNvGrpSpPr/>
            <p:nvPr/>
          </p:nvGrpSpPr>
          <p:grpSpPr>
            <a:xfrm>
              <a:off x="176444" y="1804326"/>
              <a:ext cx="1141000" cy="400110"/>
              <a:chOff x="158101" y="1839528"/>
              <a:chExt cx="1141000" cy="400110"/>
            </a:xfrm>
          </p:grpSpPr>
          <p:pic>
            <p:nvPicPr>
              <p:cNvPr id="104" name="Рисунок 103">
                <a:extLst>
                  <a:ext uri="{FF2B5EF4-FFF2-40B4-BE49-F238E27FC236}">
                    <a16:creationId xmlns:a16="http://schemas.microsoft.com/office/drawing/2014/main" id="{BD39FD8D-CEC0-40BA-B6BE-0DB10B74D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58101" y="1888217"/>
                <a:ext cx="288000" cy="288000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B1748FC-13A8-4DD0-963B-63E1FAB7B054}"/>
                  </a:ext>
                </a:extLst>
              </p:cNvPr>
              <p:cNvSpPr txBox="1"/>
              <p:nvPr/>
            </p:nvSpPr>
            <p:spPr>
              <a:xfrm>
                <a:off x="470967" y="1839528"/>
                <a:ext cx="8281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ru-RU" sz="10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двойные стенки</a:t>
                </a:r>
              </a:p>
            </p:txBody>
          </p:sp>
        </p:grpSp>
      </p:grpSp>
      <p:sp>
        <p:nvSpPr>
          <p:cNvPr id="23" name="Дуга 22">
            <a:extLst>
              <a:ext uri="{FF2B5EF4-FFF2-40B4-BE49-F238E27FC236}">
                <a16:creationId xmlns:a16="http://schemas.microsoft.com/office/drawing/2014/main" id="{814D4767-3874-489D-B77A-0BB8C35B7579}"/>
              </a:ext>
            </a:extLst>
          </p:cNvPr>
          <p:cNvSpPr/>
          <p:nvPr/>
        </p:nvSpPr>
        <p:spPr>
          <a:xfrm rot="2661303">
            <a:off x="5497347" y="3184399"/>
            <a:ext cx="955943" cy="1084241"/>
          </a:xfrm>
          <a:prstGeom prst="arc">
            <a:avLst>
              <a:gd name="adj1" fmla="val 15554705"/>
              <a:gd name="adj2" fmla="val 20525129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DE14879-75C6-41C2-AB5F-C9474EE9078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90" y="3160061"/>
            <a:ext cx="1121923" cy="3416766"/>
          </a:xfrm>
          <a:prstGeom prst="rect">
            <a:avLst/>
          </a:prstGeom>
        </p:spPr>
      </p:pic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39C80BE6-425D-4939-A632-18AAD8D77019}"/>
              </a:ext>
            </a:extLst>
          </p:cNvPr>
          <p:cNvGrpSpPr/>
          <p:nvPr/>
        </p:nvGrpSpPr>
        <p:grpSpPr>
          <a:xfrm>
            <a:off x="2363171" y="5881223"/>
            <a:ext cx="918355" cy="380343"/>
            <a:chOff x="1211765" y="6110887"/>
            <a:chExt cx="918355" cy="400110"/>
          </a:xfrm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3130E994-41F4-4127-802B-59B01008A7F7}"/>
                </a:ext>
              </a:extLst>
            </p:cNvPr>
            <p:cNvSpPr/>
            <p:nvPr/>
          </p:nvSpPr>
          <p:spPr>
            <a:xfrm>
              <a:off x="1211765" y="6110887"/>
              <a:ext cx="898595" cy="400110"/>
            </a:xfrm>
            <a:prstGeom prst="rect">
              <a:avLst/>
            </a:prstGeom>
            <a:solidFill>
              <a:srgbClr val="E8D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A7776F80-34A7-4A72-8EA4-85F490055FA6}"/>
                </a:ext>
              </a:extLst>
            </p:cNvPr>
            <p:cNvGrpSpPr/>
            <p:nvPr/>
          </p:nvGrpSpPr>
          <p:grpSpPr>
            <a:xfrm>
              <a:off x="1300893" y="6119673"/>
              <a:ext cx="829227" cy="372885"/>
              <a:chOff x="1238473" y="6162701"/>
              <a:chExt cx="829227" cy="372885"/>
            </a:xfrm>
          </p:grpSpPr>
          <p:sp>
            <p:nvSpPr>
              <p:cNvPr id="110" name="Прямоугольник: скругленные углы 109">
                <a:extLst>
                  <a:ext uri="{FF2B5EF4-FFF2-40B4-BE49-F238E27FC236}">
                    <a16:creationId xmlns:a16="http://schemas.microsoft.com/office/drawing/2014/main" id="{2F4F7086-C5B3-43DD-A130-651805393377}"/>
                  </a:ext>
                </a:extLst>
              </p:cNvPr>
              <p:cNvSpPr/>
              <p:nvPr/>
            </p:nvSpPr>
            <p:spPr>
              <a:xfrm>
                <a:off x="1459911" y="6162701"/>
                <a:ext cx="607789" cy="372885"/>
              </a:xfrm>
              <a:prstGeom prst="roundRect">
                <a:avLst>
                  <a:gd name="adj" fmla="val 13998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уже на </a:t>
                </a:r>
              </a:p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складе</a:t>
                </a:r>
              </a:p>
            </p:txBody>
          </p:sp>
          <p:pic>
            <p:nvPicPr>
              <p:cNvPr id="111" name="Рисунок 110">
                <a:extLst>
                  <a:ext uri="{FF2B5EF4-FFF2-40B4-BE49-F238E27FC236}">
                    <a16:creationId xmlns:a16="http://schemas.microsoft.com/office/drawing/2014/main" id="{EC620216-73CB-45C3-8F9C-9F7CDC68E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238473" y="6224708"/>
                <a:ext cx="254388" cy="254388"/>
              </a:xfrm>
              <a:prstGeom prst="rect">
                <a:avLst/>
              </a:prstGeom>
            </p:spPr>
          </p:pic>
        </p:grpSp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D66EC15-4BAF-4CC3-BDEC-00C05269975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98476" y="246905"/>
            <a:ext cx="1164448" cy="53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7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00EF13-8D4D-452F-8C1B-71C0F0D59F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690" y="1753886"/>
            <a:ext cx="2356282" cy="3432379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5793BE5-EA76-4485-9DC1-6F9769E12C78}"/>
              </a:ext>
            </a:extLst>
          </p:cNvPr>
          <p:cNvGrpSpPr/>
          <p:nvPr/>
        </p:nvGrpSpPr>
        <p:grpSpPr>
          <a:xfrm>
            <a:off x="267916" y="4719970"/>
            <a:ext cx="1979892" cy="890225"/>
            <a:chOff x="9933171" y="2248505"/>
            <a:chExt cx="1979892" cy="890225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D24CBF9B-CD12-43D1-AA29-33F4DBBC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197989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Стакан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Probka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B68477A-AED6-4B84-A119-CB59B5CE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2830953"/>
              <a:ext cx="91808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299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1A049493-8E61-4B5E-9A90-DE44E659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rgbClr val="515151"/>
                  </a:solidFill>
                  <a:effectLst/>
                  <a:latin typeface="Segoe UI" panose="020B0502040204020203" pitchFamily="34" charset="0"/>
                </a:rPr>
                <a:t>876308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71B9E2-9C60-429C-962C-7407FA04E5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338" y="3508664"/>
            <a:ext cx="1936197" cy="33327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22B5727-044A-4EDA-8E6E-37C5458F3260}"/>
              </a:ext>
            </a:extLst>
          </p:cNvPr>
          <p:cNvGrpSpPr/>
          <p:nvPr/>
        </p:nvGrpSpPr>
        <p:grpSpPr>
          <a:xfrm>
            <a:off x="3657209" y="1865851"/>
            <a:ext cx="1980219" cy="1323033"/>
            <a:chOff x="3853878" y="1434051"/>
            <a:chExt cx="1980219" cy="132303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738D0690-5737-49AA-8839-8EA2886FB96D}"/>
                </a:ext>
              </a:extLst>
            </p:cNvPr>
            <p:cNvGrpSpPr/>
            <p:nvPr/>
          </p:nvGrpSpPr>
          <p:grpSpPr>
            <a:xfrm>
              <a:off x="4985547" y="2186162"/>
              <a:ext cx="848550" cy="570922"/>
              <a:chOff x="4863898" y="2174558"/>
              <a:chExt cx="848550" cy="570922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47D5E208-DE4A-478C-9A07-4AFC829D38F2}"/>
                  </a:ext>
                </a:extLst>
              </p:cNvPr>
              <p:cNvSpPr/>
              <p:nvPr/>
            </p:nvSpPr>
            <p:spPr>
              <a:xfrm>
                <a:off x="4863898" y="2174558"/>
                <a:ext cx="120006" cy="120006"/>
              </a:xfrm>
              <a:prstGeom prst="ellipse">
                <a:avLst/>
              </a:prstGeom>
              <a:solidFill>
                <a:srgbClr val="3141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FA89D082-2D33-4551-BD7A-F51AA319DDCE}"/>
                  </a:ext>
                </a:extLst>
              </p:cNvPr>
              <p:cNvSpPr/>
              <p:nvPr/>
            </p:nvSpPr>
            <p:spPr>
              <a:xfrm>
                <a:off x="5047205" y="217455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AE869523-5120-4B32-A559-4AA00D85D59C}"/>
                  </a:ext>
                </a:extLst>
              </p:cNvPr>
              <p:cNvSpPr/>
              <p:nvPr/>
            </p:nvSpPr>
            <p:spPr>
              <a:xfrm>
                <a:off x="5227064" y="2174558"/>
                <a:ext cx="120006" cy="120006"/>
              </a:xfrm>
              <a:prstGeom prst="ellipse">
                <a:avLst/>
              </a:prstGeom>
              <a:solidFill>
                <a:srgbClr val="CB0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20BAB6CF-928B-4323-A5BE-1251EC16C3A6}"/>
                  </a:ext>
                </a:extLst>
              </p:cNvPr>
              <p:cNvSpPr/>
              <p:nvPr/>
            </p:nvSpPr>
            <p:spPr>
              <a:xfrm>
                <a:off x="5406325" y="2174558"/>
                <a:ext cx="120006" cy="120006"/>
              </a:xfrm>
              <a:prstGeom prst="ellipse">
                <a:avLst/>
              </a:prstGeom>
              <a:solidFill>
                <a:srgbClr val="11111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1FE6D3CB-34E2-4AD8-A4F1-22142160287C}"/>
                  </a:ext>
                </a:extLst>
              </p:cNvPr>
              <p:cNvSpPr/>
              <p:nvPr/>
            </p:nvSpPr>
            <p:spPr>
              <a:xfrm>
                <a:off x="5592442" y="2174558"/>
                <a:ext cx="120006" cy="120006"/>
              </a:xfrm>
              <a:prstGeom prst="ellipse">
                <a:avLst/>
              </a:prstGeom>
              <a:solidFill>
                <a:srgbClr val="06166C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03116081-0A93-4216-9854-C49A513842BB}"/>
                  </a:ext>
                </a:extLst>
              </p:cNvPr>
              <p:cNvSpPr/>
              <p:nvPr/>
            </p:nvSpPr>
            <p:spPr>
              <a:xfrm>
                <a:off x="4863898" y="2409227"/>
                <a:ext cx="120006" cy="120006"/>
              </a:xfrm>
              <a:prstGeom prst="ellipse">
                <a:avLst/>
              </a:prstGeom>
              <a:solidFill>
                <a:srgbClr val="1957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8A922043-C4B3-4985-97B0-687AD0607109}"/>
                  </a:ext>
                </a:extLst>
              </p:cNvPr>
              <p:cNvSpPr/>
              <p:nvPr/>
            </p:nvSpPr>
            <p:spPr>
              <a:xfrm>
                <a:off x="5047205" y="2409227"/>
                <a:ext cx="120006" cy="120006"/>
              </a:xfrm>
              <a:prstGeom prst="ellipse">
                <a:avLst/>
              </a:prstGeom>
              <a:solidFill>
                <a:srgbClr val="85D01D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C11856A4-2F54-4905-B11F-17542DF917F7}"/>
                  </a:ext>
                </a:extLst>
              </p:cNvPr>
              <p:cNvSpPr/>
              <p:nvPr/>
            </p:nvSpPr>
            <p:spPr>
              <a:xfrm>
                <a:off x="5227064" y="2409227"/>
                <a:ext cx="120006" cy="120006"/>
              </a:xfrm>
              <a:prstGeom prst="ellipse">
                <a:avLst/>
              </a:prstGeom>
              <a:solidFill>
                <a:srgbClr val="3E40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16B842F9-6F28-49A6-A9F1-47F08A5835A1}"/>
                  </a:ext>
                </a:extLst>
              </p:cNvPr>
              <p:cNvSpPr/>
              <p:nvPr/>
            </p:nvSpPr>
            <p:spPr>
              <a:xfrm>
                <a:off x="5406325" y="2409227"/>
                <a:ext cx="120006" cy="120006"/>
              </a:xfrm>
              <a:prstGeom prst="ellipse">
                <a:avLst/>
              </a:prstGeom>
              <a:solidFill>
                <a:srgbClr val="F7DF4C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AA9DEE4E-87A6-4933-BF7F-E5101DC14C3B}"/>
                  </a:ext>
                </a:extLst>
              </p:cNvPr>
              <p:cNvSpPr/>
              <p:nvPr/>
            </p:nvSpPr>
            <p:spPr>
              <a:xfrm>
                <a:off x="5592442" y="2409227"/>
                <a:ext cx="120006" cy="120006"/>
              </a:xfrm>
              <a:prstGeom prst="ellipse">
                <a:avLst/>
              </a:prstGeom>
              <a:solidFill>
                <a:srgbClr val="F6790C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54712C05-05A4-4B6C-9E80-5C16F8856527}"/>
                  </a:ext>
                </a:extLst>
              </p:cNvPr>
              <p:cNvSpPr/>
              <p:nvPr/>
            </p:nvSpPr>
            <p:spPr>
              <a:xfrm>
                <a:off x="4863898" y="2625474"/>
                <a:ext cx="120006" cy="120006"/>
              </a:xfrm>
              <a:prstGeom prst="ellipse">
                <a:avLst/>
              </a:prstGeom>
              <a:solidFill>
                <a:srgbClr val="9B22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id="{42E883EF-8BBB-4CFF-99DD-B0068DEF17C8}"/>
                  </a:ext>
                </a:extLst>
              </p:cNvPr>
              <p:cNvSpPr/>
              <p:nvPr/>
            </p:nvSpPr>
            <p:spPr>
              <a:xfrm>
                <a:off x="5047205" y="2625474"/>
                <a:ext cx="120006" cy="120006"/>
              </a:xfrm>
              <a:prstGeom prst="ellipse">
                <a:avLst/>
              </a:prstGeom>
              <a:solidFill>
                <a:srgbClr val="54185B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4E8C6267-AB2A-4456-B8B0-3088806D6F6A}"/>
                </a:ext>
              </a:extLst>
            </p:cNvPr>
            <p:cNvGrpSpPr/>
            <p:nvPr/>
          </p:nvGrpSpPr>
          <p:grpSpPr>
            <a:xfrm>
              <a:off x="3853878" y="1434051"/>
              <a:ext cx="1824477" cy="1069453"/>
              <a:chOff x="9769049" y="2107829"/>
              <a:chExt cx="1824477" cy="1069453"/>
            </a:xfrm>
          </p:grpSpPr>
          <p:sp>
            <p:nvSpPr>
              <p:cNvPr id="76" name="TextBox 12">
                <a:extLst>
                  <a:ext uri="{FF2B5EF4-FFF2-40B4-BE49-F238E27FC236}">
                    <a16:creationId xmlns:a16="http://schemas.microsoft.com/office/drawing/2014/main" id="{D456007B-C71F-4127-8143-9D4BA51631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69050" y="2348849"/>
                <a:ext cx="1824476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Пластиковый стакан 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Take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away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TextBox 12">
                <a:extLst>
                  <a:ext uri="{FF2B5EF4-FFF2-40B4-BE49-F238E27FC236}">
                    <a16:creationId xmlns:a16="http://schemas.microsoft.com/office/drawing/2014/main" id="{8CF27DC9-6C08-44C5-AC15-839A995890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71996" y="2869505"/>
                <a:ext cx="91808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259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78" name="TextBox 11">
                <a:extLst>
                  <a:ext uri="{FF2B5EF4-FFF2-40B4-BE49-F238E27FC236}">
                    <a16:creationId xmlns:a16="http://schemas.microsoft.com/office/drawing/2014/main" id="{B5A22C8E-8531-4685-B4C0-65247D2CA3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69049" y="2107829"/>
                <a:ext cx="1021032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873426.02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DB46457-311C-459F-BA40-FC111282BC3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C9B9A8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976AB86B-C0E0-429D-BC47-ED5B438D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СОХРАНЯЯ ТЕПЛО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9F9CF4C-A9E1-4118-A0CA-BEDE91DCD091}"/>
              </a:ext>
            </a:extLst>
          </p:cNvPr>
          <p:cNvSpPr/>
          <p:nvPr/>
        </p:nvSpPr>
        <p:spPr>
          <a:xfrm>
            <a:off x="4450080" y="944304"/>
            <a:ext cx="4693919" cy="266700"/>
          </a:xfrm>
          <a:prstGeom prst="rect">
            <a:avLst/>
          </a:prstGeom>
          <a:solidFill>
            <a:srgbClr val="D2BEA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97C1DFC-E7BF-417C-A347-5353A2796D27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D2BEA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D2B73D6-1178-4140-B270-3390B3C0A50A}"/>
              </a:ext>
            </a:extLst>
          </p:cNvPr>
          <p:cNvGrpSpPr/>
          <p:nvPr/>
        </p:nvGrpSpPr>
        <p:grpSpPr>
          <a:xfrm>
            <a:off x="7301675" y="6322944"/>
            <a:ext cx="1610015" cy="372885"/>
            <a:chOff x="507640" y="2879560"/>
            <a:chExt cx="1610015" cy="372885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9CB01428-DAC9-4A57-B0C7-B3C3356117B8}"/>
                </a:ext>
              </a:extLst>
            </p:cNvPr>
            <p:cNvSpPr/>
            <p:nvPr/>
          </p:nvSpPr>
          <p:spPr>
            <a:xfrm>
              <a:off x="871047" y="2879560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середине марта</a:t>
              </a: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67E42091-E5F9-4C9B-856D-912E7D4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1285069-2D3F-48A3-BBEE-2CB7048D54F3}"/>
              </a:ext>
            </a:extLst>
          </p:cNvPr>
          <p:cNvGrpSpPr/>
          <p:nvPr/>
        </p:nvGrpSpPr>
        <p:grpSpPr>
          <a:xfrm>
            <a:off x="333259" y="3599632"/>
            <a:ext cx="980270" cy="288000"/>
            <a:chOff x="316933" y="4922272"/>
            <a:chExt cx="980270" cy="2880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8E4FFB5-8D89-48DD-BA1F-0910E44C9869}"/>
                </a:ext>
              </a:extLst>
            </p:cNvPr>
            <p:cNvSpPr txBox="1"/>
            <p:nvPr/>
          </p:nvSpPr>
          <p:spPr>
            <a:xfrm>
              <a:off x="631430" y="4922634"/>
              <a:ext cx="665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/>
                <a:t>До 100</a:t>
              </a:r>
              <a:r>
                <a:rPr lang="en-US" sz="1050" baseline="30000" dirty="0"/>
                <a:t>C</a:t>
              </a:r>
              <a:endParaRPr lang="ru-RU" sz="1050" baseline="30000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3F767F9-4075-4A1D-BB0C-8D1428CF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6933" y="4922272"/>
              <a:ext cx="288000" cy="288000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22869A1-E594-4339-8B4B-385919E7801E}"/>
              </a:ext>
            </a:extLst>
          </p:cNvPr>
          <p:cNvGrpSpPr/>
          <p:nvPr/>
        </p:nvGrpSpPr>
        <p:grpSpPr>
          <a:xfrm>
            <a:off x="6050543" y="5579003"/>
            <a:ext cx="2018287" cy="1070646"/>
            <a:chOff x="6440639" y="5575564"/>
            <a:chExt cx="2018287" cy="1070646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23A71063-A18F-4267-9E4E-82807CDDA178}"/>
                </a:ext>
              </a:extLst>
            </p:cNvPr>
            <p:cNvGrpSpPr/>
            <p:nvPr/>
          </p:nvGrpSpPr>
          <p:grpSpPr>
            <a:xfrm>
              <a:off x="6440639" y="5575564"/>
              <a:ext cx="2018287" cy="1070646"/>
              <a:chOff x="9933171" y="2248505"/>
              <a:chExt cx="2018287" cy="1070646"/>
            </a:xfrm>
          </p:grpSpPr>
          <p:sp>
            <p:nvSpPr>
              <p:cNvPr id="35" name="TextBox 12">
                <a:extLst>
                  <a:ext uri="{FF2B5EF4-FFF2-40B4-BE49-F238E27FC236}">
                    <a16:creationId xmlns:a16="http://schemas.microsoft.com/office/drawing/2014/main" id="{D15941F3-C693-447E-A53B-0AA12803D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3172" y="2489525"/>
                <a:ext cx="2018286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Вакуумная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термокружка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Inter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с кнопкой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78758EC7-4AE5-45E8-9DA2-AA8D818AEE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6118" y="3011374"/>
                <a:ext cx="91808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849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39" name="TextBox 11">
                <a:extLst>
                  <a:ext uri="{FF2B5EF4-FFF2-40B4-BE49-F238E27FC236}">
                    <a16:creationId xmlns:a16="http://schemas.microsoft.com/office/drawing/2014/main" id="{B06E2A77-2A06-4F58-A356-095100B3BA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3171" y="2248505"/>
                <a:ext cx="1021032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812007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12FCDA5-5964-4A0C-BB28-C2B1DCB8774B}"/>
                </a:ext>
              </a:extLst>
            </p:cNvPr>
            <p:cNvGrpSpPr/>
            <p:nvPr/>
          </p:nvGrpSpPr>
          <p:grpSpPr>
            <a:xfrm>
              <a:off x="7034956" y="5696578"/>
              <a:ext cx="303313" cy="120006"/>
              <a:chOff x="5150766" y="2656114"/>
              <a:chExt cx="303313" cy="120006"/>
            </a:xfrm>
          </p:grpSpPr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id="{64B18042-7ACF-42F7-A4ED-6DBB75229C16}"/>
                  </a:ext>
                </a:extLst>
              </p:cNvPr>
              <p:cNvSpPr/>
              <p:nvPr/>
            </p:nvSpPr>
            <p:spPr>
              <a:xfrm>
                <a:off x="5150766" y="2656114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id="{842DF546-6B6E-4BEE-BF55-EE6A4EB77E3F}"/>
                  </a:ext>
                </a:extLst>
              </p:cNvPr>
              <p:cNvSpPr/>
              <p:nvPr/>
            </p:nvSpPr>
            <p:spPr>
              <a:xfrm>
                <a:off x="5334073" y="2656114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2CD9405-3A68-4CDA-ADF0-A9805EAF665A}"/>
              </a:ext>
            </a:extLst>
          </p:cNvPr>
          <p:cNvGrpSpPr/>
          <p:nvPr/>
        </p:nvGrpSpPr>
        <p:grpSpPr>
          <a:xfrm>
            <a:off x="333259" y="4035758"/>
            <a:ext cx="1133147" cy="400110"/>
            <a:chOff x="6339373" y="1710404"/>
            <a:chExt cx="1133147" cy="400110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62694515-F3FB-4F7B-8FC6-219888D98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39373" y="1759093"/>
              <a:ext cx="288000" cy="288000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9D44E-8401-451B-B80E-D67B794D6900}"/>
                </a:ext>
              </a:extLst>
            </p:cNvPr>
            <p:cNvSpPr txBox="1"/>
            <p:nvPr/>
          </p:nvSpPr>
          <p:spPr>
            <a:xfrm>
              <a:off x="6644386" y="1710404"/>
              <a:ext cx="828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/>
                <a:t>двойные стенки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0BAFFA7-4B79-4220-9294-149050A490A9}"/>
              </a:ext>
            </a:extLst>
          </p:cNvPr>
          <p:cNvGrpSpPr/>
          <p:nvPr/>
        </p:nvGrpSpPr>
        <p:grpSpPr>
          <a:xfrm>
            <a:off x="6131670" y="4534554"/>
            <a:ext cx="1255521" cy="400110"/>
            <a:chOff x="6131670" y="4534554"/>
            <a:chExt cx="1255521" cy="400110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1C0E1C53-46A1-4449-82F7-D80617A8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31670" y="4597975"/>
              <a:ext cx="288000" cy="28800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982F570-2D97-462A-ACFC-26CD6E770A08}"/>
                </a:ext>
              </a:extLst>
            </p:cNvPr>
            <p:cNvSpPr txBox="1"/>
            <p:nvPr/>
          </p:nvSpPr>
          <p:spPr>
            <a:xfrm>
              <a:off x="6442632" y="4534554"/>
              <a:ext cx="944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/>
                <a:t>герметичная крышка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46C177B-CBD6-4D06-9F2B-B9B556084B42}"/>
              </a:ext>
            </a:extLst>
          </p:cNvPr>
          <p:cNvGrpSpPr/>
          <p:nvPr/>
        </p:nvGrpSpPr>
        <p:grpSpPr>
          <a:xfrm>
            <a:off x="6080500" y="3696250"/>
            <a:ext cx="1027905" cy="306000"/>
            <a:chOff x="6080500" y="3696250"/>
            <a:chExt cx="1027905" cy="306000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2475FE27-0A08-43AB-8AC6-AB5ED3671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080500" y="3696250"/>
              <a:ext cx="390340" cy="3060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90EBD51-BB32-49F5-89DB-3D4BDA509BDA}"/>
                </a:ext>
              </a:extLst>
            </p:cNvPr>
            <p:cNvSpPr txBox="1"/>
            <p:nvPr/>
          </p:nvSpPr>
          <p:spPr>
            <a:xfrm>
              <a:off x="6442632" y="3726140"/>
              <a:ext cx="665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/>
                <a:t>до 6 ч.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C24D144-BFFF-4C7A-B1A1-348B2544133F}"/>
              </a:ext>
            </a:extLst>
          </p:cNvPr>
          <p:cNvGrpSpPr/>
          <p:nvPr/>
        </p:nvGrpSpPr>
        <p:grpSpPr>
          <a:xfrm>
            <a:off x="6131670" y="4069918"/>
            <a:ext cx="1255521" cy="400110"/>
            <a:chOff x="6131670" y="4069918"/>
            <a:chExt cx="1255521" cy="400110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CC156949-90C5-4E34-AB9C-A4AE6D220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131670" y="4134711"/>
              <a:ext cx="288000" cy="2880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A6F9921-4057-4129-B130-DEEC02FF6811}"/>
                </a:ext>
              </a:extLst>
            </p:cNvPr>
            <p:cNvSpPr txBox="1"/>
            <p:nvPr/>
          </p:nvSpPr>
          <p:spPr>
            <a:xfrm>
              <a:off x="6442632" y="4069918"/>
              <a:ext cx="944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/>
                <a:t>кнопка блокиратор</a:t>
              </a:r>
            </a:p>
          </p:txBody>
        </p:sp>
      </p:grp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BB84FDF8-D4E5-414E-A156-4B3D9DFC7C1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7716" y="361499"/>
            <a:ext cx="1650958" cy="510728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D487154-0A61-4E16-8ADE-7C8D2188646B}"/>
              </a:ext>
            </a:extLst>
          </p:cNvPr>
          <p:cNvGrpSpPr/>
          <p:nvPr/>
        </p:nvGrpSpPr>
        <p:grpSpPr>
          <a:xfrm>
            <a:off x="2874841" y="5698259"/>
            <a:ext cx="1133147" cy="400110"/>
            <a:chOff x="2874841" y="5698259"/>
            <a:chExt cx="1133147" cy="400110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8A54E12C-D98F-4116-8BAE-8031900A7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74841" y="5746948"/>
              <a:ext cx="288000" cy="28800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9A5D456-7FA0-4199-A6E4-BA3F3DF519B9}"/>
                </a:ext>
              </a:extLst>
            </p:cNvPr>
            <p:cNvSpPr txBox="1"/>
            <p:nvPr/>
          </p:nvSpPr>
          <p:spPr>
            <a:xfrm>
              <a:off x="3179854" y="5698259"/>
              <a:ext cx="828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50" dirty="0"/>
                <a:t>двойные стенки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FA085C5-E9F6-4AE0-ADD0-283107D8DF5E}"/>
              </a:ext>
            </a:extLst>
          </p:cNvPr>
          <p:cNvGrpSpPr/>
          <p:nvPr/>
        </p:nvGrpSpPr>
        <p:grpSpPr>
          <a:xfrm>
            <a:off x="6131670" y="4999190"/>
            <a:ext cx="1580003" cy="400110"/>
            <a:chOff x="6131670" y="4999190"/>
            <a:chExt cx="1580003" cy="40011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D735A66-7321-4924-B55F-FDCC84598B66}"/>
                </a:ext>
              </a:extLst>
            </p:cNvPr>
            <p:cNvSpPr txBox="1"/>
            <p:nvPr/>
          </p:nvSpPr>
          <p:spPr>
            <a:xfrm>
              <a:off x="6442632" y="4999190"/>
              <a:ext cx="1269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автоматическое открытие кнопкой</a:t>
              </a: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E09E76FE-B9D4-4A47-AB2E-A02B1A4A1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131670" y="5074661"/>
              <a:ext cx="288000" cy="28800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6286938E-6A3D-4F19-AC10-AA1C42E6DFE4}"/>
              </a:ext>
            </a:extLst>
          </p:cNvPr>
          <p:cNvGrpSpPr/>
          <p:nvPr/>
        </p:nvGrpSpPr>
        <p:grpSpPr>
          <a:xfrm>
            <a:off x="6353819" y="2077556"/>
            <a:ext cx="1270838" cy="1376090"/>
            <a:chOff x="4873426" y="1651350"/>
            <a:chExt cx="1270838" cy="1376090"/>
          </a:xfrm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310F4D5B-EACA-4BDB-A1A3-387C7E7AC644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90F90244-84FC-4317-B7B0-FF2B28C2F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3426" y="1784353"/>
              <a:ext cx="1270733" cy="1243087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144F4111-FA4B-414D-AD31-F7F6A2D248DB}"/>
              </a:ext>
            </a:extLst>
          </p:cNvPr>
          <p:cNvGrpSpPr/>
          <p:nvPr/>
        </p:nvGrpSpPr>
        <p:grpSpPr>
          <a:xfrm>
            <a:off x="370593" y="5764273"/>
            <a:ext cx="918355" cy="400110"/>
            <a:chOff x="1211765" y="6110887"/>
            <a:chExt cx="918355" cy="400110"/>
          </a:xfrm>
        </p:grpSpPr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B9DD382C-EE99-4FC0-A700-C6177ABED743}"/>
                </a:ext>
              </a:extLst>
            </p:cNvPr>
            <p:cNvSpPr/>
            <p:nvPr/>
          </p:nvSpPr>
          <p:spPr>
            <a:xfrm>
              <a:off x="1211765" y="6110887"/>
              <a:ext cx="898595" cy="400110"/>
            </a:xfrm>
            <a:prstGeom prst="rect">
              <a:avLst/>
            </a:prstGeom>
            <a:solidFill>
              <a:srgbClr val="E8D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A39DC529-9AC9-43B8-9B90-B9B7F293624F}"/>
                </a:ext>
              </a:extLst>
            </p:cNvPr>
            <p:cNvGrpSpPr/>
            <p:nvPr/>
          </p:nvGrpSpPr>
          <p:grpSpPr>
            <a:xfrm>
              <a:off x="1300893" y="6119673"/>
              <a:ext cx="829227" cy="372885"/>
              <a:chOff x="1238473" y="6162701"/>
              <a:chExt cx="829227" cy="372885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91CB7D38-DDCB-49C5-AEC7-CAF47B9BB267}"/>
                  </a:ext>
                </a:extLst>
              </p:cNvPr>
              <p:cNvSpPr/>
              <p:nvPr/>
            </p:nvSpPr>
            <p:spPr>
              <a:xfrm>
                <a:off x="1459911" y="6162701"/>
                <a:ext cx="607789" cy="372885"/>
              </a:xfrm>
              <a:prstGeom prst="roundRect">
                <a:avLst>
                  <a:gd name="adj" fmla="val 13998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уже на </a:t>
                </a:r>
              </a:p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складе</a:t>
                </a:r>
              </a:p>
            </p:txBody>
          </p:sp>
          <p:pic>
            <p:nvPicPr>
              <p:cNvPr id="88" name="Рисунок 87">
                <a:extLst>
                  <a:ext uri="{FF2B5EF4-FFF2-40B4-BE49-F238E27FC236}">
                    <a16:creationId xmlns:a16="http://schemas.microsoft.com/office/drawing/2014/main" id="{9C8D228B-C2F3-4AF8-915C-4444F4A81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238473" y="6224708"/>
                <a:ext cx="254388" cy="254388"/>
              </a:xfrm>
              <a:prstGeom prst="rect">
                <a:avLst/>
              </a:prstGeom>
            </p:spPr>
          </p:pic>
        </p:grp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A040B447-5E18-461F-AC32-61E014DF25C8}"/>
              </a:ext>
            </a:extLst>
          </p:cNvPr>
          <p:cNvGrpSpPr/>
          <p:nvPr/>
        </p:nvGrpSpPr>
        <p:grpSpPr>
          <a:xfrm>
            <a:off x="2865478" y="6170865"/>
            <a:ext cx="918355" cy="400110"/>
            <a:chOff x="1211765" y="6110887"/>
            <a:chExt cx="918355" cy="400110"/>
          </a:xfrm>
        </p:grpSpPr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5E2E8AF1-DAE7-4942-B304-0B9085B1A141}"/>
                </a:ext>
              </a:extLst>
            </p:cNvPr>
            <p:cNvSpPr/>
            <p:nvPr/>
          </p:nvSpPr>
          <p:spPr>
            <a:xfrm>
              <a:off x="1211765" y="6110887"/>
              <a:ext cx="898595" cy="400110"/>
            </a:xfrm>
            <a:prstGeom prst="rect">
              <a:avLst/>
            </a:prstGeom>
            <a:solidFill>
              <a:srgbClr val="E8D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98F4E012-D537-4649-AC49-65D5B0CF1421}"/>
                </a:ext>
              </a:extLst>
            </p:cNvPr>
            <p:cNvGrpSpPr/>
            <p:nvPr/>
          </p:nvGrpSpPr>
          <p:grpSpPr>
            <a:xfrm>
              <a:off x="1300893" y="6119673"/>
              <a:ext cx="829227" cy="372885"/>
              <a:chOff x="1238473" y="6162701"/>
              <a:chExt cx="829227" cy="372885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EC571A19-997E-48A7-8872-8A035347B380}"/>
                  </a:ext>
                </a:extLst>
              </p:cNvPr>
              <p:cNvSpPr/>
              <p:nvPr/>
            </p:nvSpPr>
            <p:spPr>
              <a:xfrm>
                <a:off x="1459911" y="6162701"/>
                <a:ext cx="607789" cy="372885"/>
              </a:xfrm>
              <a:prstGeom prst="roundRect">
                <a:avLst>
                  <a:gd name="adj" fmla="val 13998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уже на </a:t>
                </a:r>
              </a:p>
              <a:p>
                <a:pPr>
                  <a:lnSpc>
                    <a:spcPts val="1200"/>
                  </a:lnSpc>
                </a:pPr>
                <a:r>
                  <a:rPr lang="ru-RU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складе</a:t>
                </a:r>
              </a:p>
            </p:txBody>
          </p: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EBBB1B1F-E4B5-46A9-B8BE-466734D25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238473" y="6224708"/>
                <a:ext cx="254388" cy="2543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8320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845271B-EFD3-48D8-96B9-30979B87B1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1004"/>
            <a:ext cx="9144000" cy="564699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F494700-ACE3-4C8A-A032-687E9B443E28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9B227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C1F90F1-C047-4F1A-A79E-6B01EB76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УДОБНО БРАТЬ С СОБОЙ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BA7F08-EE9B-4233-B8F9-4E3582FC1814}"/>
              </a:ext>
            </a:extLst>
          </p:cNvPr>
          <p:cNvSpPr/>
          <p:nvPr/>
        </p:nvSpPr>
        <p:spPr>
          <a:xfrm>
            <a:off x="5706932" y="944304"/>
            <a:ext cx="3437067" cy="266700"/>
          </a:xfrm>
          <a:prstGeom prst="rect">
            <a:avLst/>
          </a:prstGeom>
          <a:solidFill>
            <a:srgbClr val="9B227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DAADE41-C257-4DBA-82DD-BB53659416DD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9B227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958385-7D3B-4D87-B2CA-66A762F22C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203" y="337031"/>
            <a:ext cx="3600092" cy="5881492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1196E80-B823-4CA1-A692-1F85806CEE80}"/>
              </a:ext>
            </a:extLst>
          </p:cNvPr>
          <p:cNvGrpSpPr/>
          <p:nvPr/>
        </p:nvGrpSpPr>
        <p:grpSpPr>
          <a:xfrm>
            <a:off x="7539424" y="4602601"/>
            <a:ext cx="1265100" cy="1265100"/>
            <a:chOff x="4879164" y="1651350"/>
            <a:chExt cx="1265100" cy="12651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098C87DD-85DB-4CF5-B166-4EDA9AAE4953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395018A-0856-4EE4-B90E-E430EF01F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7152" y="1814206"/>
              <a:ext cx="735770" cy="1065115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57C706C-C64E-4DB0-8028-8150CA7F2886}"/>
              </a:ext>
            </a:extLst>
          </p:cNvPr>
          <p:cNvGrpSpPr/>
          <p:nvPr/>
        </p:nvGrpSpPr>
        <p:grpSpPr>
          <a:xfrm>
            <a:off x="710126" y="1683287"/>
            <a:ext cx="2025122" cy="1257662"/>
            <a:chOff x="213986" y="1310750"/>
            <a:chExt cx="2025122" cy="1257662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5793BE5-EA76-4485-9DC1-6F9769E12C78}"/>
                </a:ext>
              </a:extLst>
            </p:cNvPr>
            <p:cNvGrpSpPr/>
            <p:nvPr/>
          </p:nvGrpSpPr>
          <p:grpSpPr>
            <a:xfrm>
              <a:off x="213986" y="1310750"/>
              <a:ext cx="2025122" cy="1257662"/>
              <a:chOff x="9933171" y="2248505"/>
              <a:chExt cx="2025122" cy="1257662"/>
            </a:xfrm>
          </p:grpSpPr>
          <p:sp>
            <p:nvSpPr>
              <p:cNvPr id="41" name="TextBox 12">
                <a:extLst>
                  <a:ext uri="{FF2B5EF4-FFF2-40B4-BE49-F238E27FC236}">
                    <a16:creationId xmlns:a16="http://schemas.microsoft.com/office/drawing/2014/main" id="{D24CBF9B-CD12-43D1-AA29-33F4DBBCCA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3172" y="2489525"/>
                <a:ext cx="2025121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Косметичка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Mesh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хлопковая с сетчатой вставкой</a:t>
                </a: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BB68477A-AED6-4B84-A119-CB59B5CE4B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6118" y="3198390"/>
                <a:ext cx="91808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169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43" name="TextBox 11">
                <a:extLst>
                  <a:ext uri="{FF2B5EF4-FFF2-40B4-BE49-F238E27FC236}">
                    <a16:creationId xmlns:a16="http://schemas.microsoft.com/office/drawing/2014/main" id="{1A049493-8E61-4B5E-9A90-DE44E6593E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3171" y="2248505"/>
                <a:ext cx="1021032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837309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8CF2F8B9-F5DF-481E-8E9B-2C25E46A82FB}"/>
                </a:ext>
              </a:extLst>
            </p:cNvPr>
            <p:cNvGrpSpPr/>
            <p:nvPr/>
          </p:nvGrpSpPr>
          <p:grpSpPr>
            <a:xfrm>
              <a:off x="818975" y="1431025"/>
              <a:ext cx="662433" cy="120006"/>
              <a:chOff x="5003990" y="2409542"/>
              <a:chExt cx="662433" cy="120006"/>
            </a:xfrm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76A39D93-B221-4C96-9038-22535C388373}"/>
                  </a:ext>
                </a:extLst>
              </p:cNvPr>
              <p:cNvSpPr/>
              <p:nvPr/>
            </p:nvSpPr>
            <p:spPr>
              <a:xfrm>
                <a:off x="5003990" y="2409542"/>
                <a:ext cx="120006" cy="120006"/>
              </a:xfrm>
              <a:prstGeom prst="ellipse">
                <a:avLst/>
              </a:prstGeom>
              <a:solidFill>
                <a:srgbClr val="DED1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46D269AB-182D-48F1-803A-2D874368F531}"/>
                  </a:ext>
                </a:extLst>
              </p:cNvPr>
              <p:cNvSpPr/>
              <p:nvPr/>
            </p:nvSpPr>
            <p:spPr>
              <a:xfrm>
                <a:off x="5187297" y="2409542"/>
                <a:ext cx="120006" cy="120006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749ED6AF-D430-4D33-B1F4-079BD2760C34}"/>
                  </a:ext>
                </a:extLst>
              </p:cNvPr>
              <p:cNvSpPr/>
              <p:nvPr/>
            </p:nvSpPr>
            <p:spPr>
              <a:xfrm>
                <a:off x="5367156" y="2409542"/>
                <a:ext cx="120006" cy="12000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B10EFF26-EEF5-4AC3-9252-F8C3D9AF1197}"/>
                  </a:ext>
                </a:extLst>
              </p:cNvPr>
              <p:cNvSpPr/>
              <p:nvPr/>
            </p:nvSpPr>
            <p:spPr>
              <a:xfrm>
                <a:off x="5546417" y="2409542"/>
                <a:ext cx="120006" cy="120006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8992D7D-973C-46BF-8CA9-DB9F639408E7}"/>
              </a:ext>
            </a:extLst>
          </p:cNvPr>
          <p:cNvGrpSpPr/>
          <p:nvPr/>
        </p:nvGrpSpPr>
        <p:grpSpPr>
          <a:xfrm>
            <a:off x="3760732" y="1659616"/>
            <a:ext cx="2025122" cy="1257662"/>
            <a:chOff x="4172281" y="1287079"/>
            <a:chExt cx="2025122" cy="1257662"/>
          </a:xfrm>
        </p:grpSpPr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3919D477-8A0D-4FC2-8E16-A96172D6B25D}"/>
                </a:ext>
              </a:extLst>
            </p:cNvPr>
            <p:cNvGrpSpPr/>
            <p:nvPr/>
          </p:nvGrpSpPr>
          <p:grpSpPr>
            <a:xfrm>
              <a:off x="4172281" y="1287079"/>
              <a:ext cx="2025122" cy="1257662"/>
              <a:chOff x="9933171" y="2248505"/>
              <a:chExt cx="2025122" cy="1257662"/>
            </a:xfrm>
          </p:grpSpPr>
          <p:sp>
            <p:nvSpPr>
              <p:cNvPr id="80" name="TextBox 12">
                <a:extLst>
                  <a:ext uri="{FF2B5EF4-FFF2-40B4-BE49-F238E27FC236}">
                    <a16:creationId xmlns:a16="http://schemas.microsoft.com/office/drawing/2014/main" id="{B202ADDC-3CE2-42C7-88B9-B63BE6760D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3172" y="2489525"/>
                <a:ext cx="2025121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Сумка-авоська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для шопинга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Mesh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хлопковая</a:t>
                </a:r>
              </a:p>
            </p:txBody>
          </p:sp>
          <p:sp>
            <p:nvSpPr>
              <p:cNvPr id="81" name="TextBox 12">
                <a:extLst>
                  <a:ext uri="{FF2B5EF4-FFF2-40B4-BE49-F238E27FC236}">
                    <a16:creationId xmlns:a16="http://schemas.microsoft.com/office/drawing/2014/main" id="{282FF59D-D908-4B0A-9F1D-A2BC7577E9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6118" y="3198390"/>
                <a:ext cx="91808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349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82" name="TextBox 11">
                <a:extLst>
                  <a:ext uri="{FF2B5EF4-FFF2-40B4-BE49-F238E27FC236}">
                    <a16:creationId xmlns:a16="http://schemas.microsoft.com/office/drawing/2014/main" id="{5AD34F05-1B19-4668-9064-021FB95459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3171" y="2248505"/>
                <a:ext cx="1021032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937319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415C46AA-0568-43A0-9FB9-54C0B2D43722}"/>
                </a:ext>
              </a:extLst>
            </p:cNvPr>
            <p:cNvGrpSpPr/>
            <p:nvPr/>
          </p:nvGrpSpPr>
          <p:grpSpPr>
            <a:xfrm>
              <a:off x="4776770" y="1410846"/>
              <a:ext cx="303313" cy="120006"/>
              <a:chOff x="5003990" y="2409542"/>
              <a:chExt cx="303313" cy="120006"/>
            </a:xfrm>
          </p:grpSpPr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92F002D7-A8A8-4D5D-A99E-E040B9C1B4C1}"/>
                  </a:ext>
                </a:extLst>
              </p:cNvPr>
              <p:cNvSpPr/>
              <p:nvPr/>
            </p:nvSpPr>
            <p:spPr>
              <a:xfrm>
                <a:off x="5003990" y="2409542"/>
                <a:ext cx="120006" cy="120006"/>
              </a:xfrm>
              <a:prstGeom prst="ellipse">
                <a:avLst/>
              </a:prstGeom>
              <a:solidFill>
                <a:srgbClr val="DED1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F14DE63F-E6BC-435E-8C4C-776D6D7C8C22}"/>
                  </a:ext>
                </a:extLst>
              </p:cNvPr>
              <p:cNvSpPr/>
              <p:nvPr/>
            </p:nvSpPr>
            <p:spPr>
              <a:xfrm>
                <a:off x="5187297" y="2409542"/>
                <a:ext cx="120006" cy="120006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434064F-A5B5-4876-A3D3-75A680FAB1D9}"/>
              </a:ext>
            </a:extLst>
          </p:cNvPr>
          <p:cNvGrpSpPr/>
          <p:nvPr/>
        </p:nvGrpSpPr>
        <p:grpSpPr>
          <a:xfrm>
            <a:off x="801962" y="6152835"/>
            <a:ext cx="1610015" cy="372885"/>
            <a:chOff x="408424" y="6237431"/>
            <a:chExt cx="1610015" cy="37288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7161AB12-EACE-408A-9AF5-5BFF46CFB59C}"/>
                </a:ext>
              </a:extLst>
            </p:cNvPr>
            <p:cNvSpPr/>
            <p:nvPr/>
          </p:nvSpPr>
          <p:spPr>
            <a:xfrm>
              <a:off x="771831" y="6237431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42E0F2C-AA66-430B-B433-56D1CC387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08424" y="6281079"/>
              <a:ext cx="407982" cy="28558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A03BD558-A4A3-4BE0-98A4-6EF9FCC7DC96}"/>
              </a:ext>
            </a:extLst>
          </p:cNvPr>
          <p:cNvGrpSpPr/>
          <p:nvPr/>
        </p:nvGrpSpPr>
        <p:grpSpPr>
          <a:xfrm>
            <a:off x="5016318" y="6152835"/>
            <a:ext cx="1610015" cy="372885"/>
            <a:chOff x="507640" y="2879560"/>
            <a:chExt cx="1610015" cy="37288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7262C378-146B-4962-B87C-AAA3D1DA6F69}"/>
                </a:ext>
              </a:extLst>
            </p:cNvPr>
            <p:cNvSpPr/>
            <p:nvPr/>
          </p:nvSpPr>
          <p:spPr>
            <a:xfrm>
              <a:off x="871047" y="2879560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0E1C276-6451-40DF-915F-B3A945BD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D61C1D3-8B38-46E5-AECE-75C6CFE8B513}"/>
              </a:ext>
            </a:extLst>
          </p:cNvPr>
          <p:cNvGrpSpPr/>
          <p:nvPr/>
        </p:nvGrpSpPr>
        <p:grpSpPr>
          <a:xfrm>
            <a:off x="813073" y="2979181"/>
            <a:ext cx="1152769" cy="372885"/>
            <a:chOff x="1495632" y="2411909"/>
            <a:chExt cx="1152769" cy="372885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3BD5AE6E-15AE-4400-90BD-CB8E0ECC3C88}"/>
                </a:ext>
              </a:extLst>
            </p:cNvPr>
            <p:cNvSpPr/>
            <p:nvPr/>
          </p:nvSpPr>
          <p:spPr>
            <a:xfrm>
              <a:off x="1734803" y="2411909"/>
              <a:ext cx="91359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100% хлопок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2797AE5-CA2B-45FE-AC15-A42AC10BE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95632" y="2480191"/>
              <a:ext cx="270607" cy="27060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B032FE45-69E1-442D-A9AD-84D90A3EA879}"/>
              </a:ext>
            </a:extLst>
          </p:cNvPr>
          <p:cNvGrpSpPr/>
          <p:nvPr/>
        </p:nvGrpSpPr>
        <p:grpSpPr>
          <a:xfrm>
            <a:off x="3848839" y="2996323"/>
            <a:ext cx="1152769" cy="372885"/>
            <a:chOff x="1495632" y="2411909"/>
            <a:chExt cx="1152769" cy="372885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BA541776-F64E-4419-BC83-EC249D66DC4B}"/>
                </a:ext>
              </a:extLst>
            </p:cNvPr>
            <p:cNvSpPr/>
            <p:nvPr/>
          </p:nvSpPr>
          <p:spPr>
            <a:xfrm>
              <a:off x="1734803" y="2411909"/>
              <a:ext cx="91359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100% хлопок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4EF9293D-674B-46C3-9582-14A958F15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95632" y="2480191"/>
              <a:ext cx="270607" cy="270607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AFD3DA-BF99-40E8-B170-9F3ED280F9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19" y="3476585"/>
            <a:ext cx="2772740" cy="263260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2B6BD95-C490-4C14-9E49-D0E37A2D860E}"/>
              </a:ext>
            </a:extLst>
          </p:cNvPr>
          <p:cNvGrpSpPr/>
          <p:nvPr/>
        </p:nvGrpSpPr>
        <p:grpSpPr>
          <a:xfrm>
            <a:off x="3160971" y="4602601"/>
            <a:ext cx="1265100" cy="1265100"/>
            <a:chOff x="4879164" y="1651350"/>
            <a:chExt cx="1265100" cy="12651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19B8676-7FA5-4F92-AEF3-89F0555C9BCA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8B7B60A-F78A-4405-A838-3AAE3AC0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27" y="1798755"/>
              <a:ext cx="1013972" cy="97029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5DD16B7-2715-4116-A753-3624797DC55D}"/>
              </a:ext>
            </a:extLst>
          </p:cNvPr>
          <p:cNvSpPr txBox="1"/>
          <p:nvPr/>
        </p:nvSpPr>
        <p:spPr>
          <a:xfrm>
            <a:off x="7759510" y="6125610"/>
            <a:ext cx="10367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складывается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кармашек</a:t>
            </a:r>
          </a:p>
        </p:txBody>
      </p:sp>
    </p:spTree>
    <p:extLst>
      <p:ext uri="{BB962C8B-B14F-4D97-AF65-F5344CB8AC3E}">
        <p14:creationId xmlns:p14="http://schemas.microsoft.com/office/powerpoint/2010/main" val="224472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EE7EEC-38CC-4BE9-A63B-D9945EB78E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7" y="1"/>
            <a:ext cx="9146126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01A9E5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НОВЫЙ БРЕНД 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3871914" y="944304"/>
            <a:ext cx="5272086" cy="266700"/>
          </a:xfrm>
          <a:prstGeom prst="rect">
            <a:avLst/>
          </a:prstGeom>
          <a:solidFill>
            <a:srgbClr val="01A9E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01A9E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701A06-CF19-404F-BF20-74B0D2285D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864" y="159120"/>
            <a:ext cx="1832481" cy="61733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FEF260C-95FA-43DF-A5A3-CEC2E2CE96AA}"/>
              </a:ext>
            </a:extLst>
          </p:cNvPr>
          <p:cNvGrpSpPr/>
          <p:nvPr/>
        </p:nvGrpSpPr>
        <p:grpSpPr>
          <a:xfrm>
            <a:off x="912981" y="6024127"/>
            <a:ext cx="1592254" cy="372885"/>
            <a:chOff x="507640" y="2854697"/>
            <a:chExt cx="1592254" cy="3728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9FCC152F-12CB-43A6-981D-258BD16CDAD8}"/>
                </a:ext>
              </a:extLst>
            </p:cNvPr>
            <p:cNvSpPr/>
            <p:nvPr/>
          </p:nvSpPr>
          <p:spPr>
            <a:xfrm>
              <a:off x="889751" y="2854697"/>
              <a:ext cx="1210143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середине марта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30DDA22-119A-46F0-B4B0-22CB04186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53AC748-6530-4667-BD94-1F5262AE3BED}"/>
              </a:ext>
            </a:extLst>
          </p:cNvPr>
          <p:cNvSpPr txBox="1"/>
          <p:nvPr/>
        </p:nvSpPr>
        <p:spPr>
          <a:xfrm>
            <a:off x="924128" y="1539878"/>
            <a:ext cx="7538936" cy="13676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600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Современный бренд технологичных продуктов и гаджетов появился в Голландии в 2011 г. Основная направленность продукции </a:t>
            </a:r>
            <a:r>
              <a:rPr lang="ru-RU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</a:t>
            </a:r>
            <a:r>
              <a:rPr lang="ru-RU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Charger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это оригинальные и при этом функциональные корпоративные подарки, разработанные в дизайн-бюро компании. </a:t>
            </a:r>
          </a:p>
          <a:p>
            <a:pPr marL="3600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Главные ценности </a:t>
            </a:r>
            <a:r>
              <a:rPr lang="ru-RU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</a:t>
            </a:r>
            <a:r>
              <a:rPr lang="ru-RU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Charger</a:t>
            </a:r>
            <a:r>
              <a:rPr lang="ru-RU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разработке товаров - удобство использования, надежность и дизайн.</a:t>
            </a: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919D477-8A0D-4FC2-8E16-A96172D6B25D}"/>
              </a:ext>
            </a:extLst>
          </p:cNvPr>
          <p:cNvGrpSpPr/>
          <p:nvPr/>
        </p:nvGrpSpPr>
        <p:grpSpPr>
          <a:xfrm>
            <a:off x="873441" y="4104045"/>
            <a:ext cx="2025122" cy="1081390"/>
            <a:chOff x="9933171" y="2248505"/>
            <a:chExt cx="2025122" cy="1081390"/>
          </a:xfrm>
        </p:grpSpPr>
        <p:sp>
          <p:nvSpPr>
            <p:cNvPr id="80" name="TextBox 12">
              <a:extLst>
                <a:ext uri="{FF2B5EF4-FFF2-40B4-BE49-F238E27FC236}">
                  <a16:creationId xmlns:a16="http://schemas.microsoft.com/office/drawing/2014/main" id="{B202ADDC-3CE2-42C7-88B9-B63BE6760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20251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Сумка-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траснформер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Specter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81" name="TextBox 12">
              <a:extLst>
                <a:ext uri="{FF2B5EF4-FFF2-40B4-BE49-F238E27FC236}">
                  <a16:creationId xmlns:a16="http://schemas.microsoft.com/office/drawing/2014/main" id="{282FF59D-D908-4B0A-9F1D-A2BC7577E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022118"/>
              <a:ext cx="1229900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3 498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97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82" name="TextBox 11">
              <a:extLst>
                <a:ext uri="{FF2B5EF4-FFF2-40B4-BE49-F238E27FC236}">
                  <a16:creationId xmlns:a16="http://schemas.microsoft.com/office/drawing/2014/main" id="{5AD34F05-1B19-4668-9064-021FB9545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936008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6926B02-DADC-4659-A0ED-EE9E8FC8C433}"/>
              </a:ext>
            </a:extLst>
          </p:cNvPr>
          <p:cNvGrpSpPr/>
          <p:nvPr/>
        </p:nvGrpSpPr>
        <p:grpSpPr>
          <a:xfrm>
            <a:off x="979230" y="5530744"/>
            <a:ext cx="1306267" cy="372885"/>
            <a:chOff x="303947" y="2652433"/>
            <a:chExt cx="1306267" cy="37288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CE658F6-A924-44EC-9BC0-A6F4330E0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3947" y="2750176"/>
              <a:ext cx="208954" cy="208954"/>
            </a:xfrm>
            <a:prstGeom prst="rect">
              <a:avLst/>
            </a:prstGeom>
          </p:spPr>
        </p:pic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6D37E7B5-5B29-478A-ACEA-89C19D96BF5D}"/>
                </a:ext>
              </a:extLst>
            </p:cNvPr>
            <p:cNvSpPr/>
            <p:nvPr/>
          </p:nvSpPr>
          <p:spPr>
            <a:xfrm>
              <a:off x="500469" y="2652433"/>
              <a:ext cx="1109745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для ноутбука диагональю 15</a:t>
              </a:r>
              <a:r>
                <a:rPr 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”</a:t>
              </a:r>
              <a:endParaRPr lang="ru-RU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F2146F-D3C4-4037-A120-ACD6CFB56A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419" y="2987661"/>
            <a:ext cx="4147101" cy="340664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C66228B-8C68-46F6-86BA-07077FEADD39}"/>
              </a:ext>
            </a:extLst>
          </p:cNvPr>
          <p:cNvGrpSpPr/>
          <p:nvPr/>
        </p:nvGrpSpPr>
        <p:grpSpPr>
          <a:xfrm>
            <a:off x="6483871" y="4033172"/>
            <a:ext cx="2361138" cy="2361138"/>
            <a:chOff x="4879164" y="1651350"/>
            <a:chExt cx="1265100" cy="1265100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5E22662C-E1C9-45C8-BA20-1EA3E2D063F2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3308545-15A5-4FCD-8CE2-F73CFE53D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9397" y="1981192"/>
              <a:ext cx="1150799" cy="69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64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78E051-615E-4D01-A6FE-DE6B83DAA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1004"/>
            <a:ext cx="9144000" cy="56469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01A9E5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НОВЫЙ БРЕНД 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3871914" y="944304"/>
            <a:ext cx="5272086" cy="266700"/>
          </a:xfrm>
          <a:prstGeom prst="rect">
            <a:avLst/>
          </a:prstGeom>
          <a:solidFill>
            <a:srgbClr val="01A9E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01A9E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5793BE5-EA76-4485-9DC1-6F9769E12C78}"/>
              </a:ext>
            </a:extLst>
          </p:cNvPr>
          <p:cNvGrpSpPr/>
          <p:nvPr/>
        </p:nvGrpSpPr>
        <p:grpSpPr>
          <a:xfrm>
            <a:off x="709596" y="1607338"/>
            <a:ext cx="2025122" cy="1059356"/>
            <a:chOff x="9933171" y="2248505"/>
            <a:chExt cx="2025122" cy="1059356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D24CBF9B-CD12-43D1-AA29-33F4DBBC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20251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Вечный карандаш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Picasso Eco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B68477A-AED6-4B84-A119-CB59B5CE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7" y="3000084"/>
              <a:ext cx="1196531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994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97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1A049493-8E61-4B5E-9A90-DE44E659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676018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701A06-CF19-404F-BF20-74B0D2285D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864" y="159120"/>
            <a:ext cx="1832481" cy="6173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CB9BF7-1430-41E4-9BE9-5BEB6E62D5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6659" y="2488961"/>
            <a:ext cx="4597512" cy="2187723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AB389D22-04C9-4E23-A8C0-F902D6574613}"/>
              </a:ext>
            </a:extLst>
          </p:cNvPr>
          <p:cNvGrpSpPr/>
          <p:nvPr/>
        </p:nvGrpSpPr>
        <p:grpSpPr>
          <a:xfrm>
            <a:off x="1719574" y="3928399"/>
            <a:ext cx="1265100" cy="1265100"/>
            <a:chOff x="4879164" y="1651350"/>
            <a:chExt cx="1265100" cy="1265100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F8642ECA-AE2F-4A44-BE32-D7970AF581E9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08C46BD-2659-46D6-9A74-7CC68A5B1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8247" y="1801517"/>
              <a:ext cx="1013773" cy="914282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782AD8B-DE0D-4B4F-84BD-18860A6523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6290" flipH="1">
            <a:off x="3530646" y="2834644"/>
            <a:ext cx="4938254" cy="2468678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7BC0A15-4002-4ABA-90FA-F96202DDEFF1}"/>
              </a:ext>
            </a:extLst>
          </p:cNvPr>
          <p:cNvGrpSpPr/>
          <p:nvPr/>
        </p:nvGrpSpPr>
        <p:grpSpPr>
          <a:xfrm>
            <a:off x="4964387" y="4319885"/>
            <a:ext cx="1265100" cy="1265100"/>
            <a:chOff x="4879164" y="1651350"/>
            <a:chExt cx="1265100" cy="1265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49F7974-030D-48DE-AC1F-1681A338C2FE}"/>
                </a:ext>
              </a:extLst>
            </p:cNvPr>
            <p:cNvSpPr/>
            <p:nvPr/>
          </p:nvSpPr>
          <p:spPr>
            <a:xfrm>
              <a:off x="4879164" y="1651350"/>
              <a:ext cx="1265100" cy="126510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6CE434DC-CCA1-459B-A687-44E58E7A2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8247" y="1826566"/>
              <a:ext cx="1013773" cy="864184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5AFCDBC-D2AC-478E-B14A-6612BB1342E2}"/>
              </a:ext>
            </a:extLst>
          </p:cNvPr>
          <p:cNvGrpSpPr/>
          <p:nvPr/>
        </p:nvGrpSpPr>
        <p:grpSpPr>
          <a:xfrm>
            <a:off x="6724407" y="5138174"/>
            <a:ext cx="2191938" cy="849152"/>
            <a:chOff x="9933171" y="2248505"/>
            <a:chExt cx="2191938" cy="849152"/>
          </a:xfrm>
        </p:grpSpPr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CF954900-91D6-4A52-B4BF-29118C868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3" y="2489525"/>
              <a:ext cx="2191936" cy="27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Вечный карандаш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Picasso</a:t>
              </a:r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A146181A-702B-4496-81FF-2E18212E3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7" y="2789880"/>
              <a:ext cx="1107949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994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97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8736217F-768A-47B8-98C4-91E842C5E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676008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231C9D4-128A-4676-AAB6-4D0442F80A63}"/>
              </a:ext>
            </a:extLst>
          </p:cNvPr>
          <p:cNvGrpSpPr/>
          <p:nvPr/>
        </p:nvGrpSpPr>
        <p:grpSpPr>
          <a:xfrm>
            <a:off x="6809322" y="6211359"/>
            <a:ext cx="1592254" cy="372885"/>
            <a:chOff x="507640" y="2854697"/>
            <a:chExt cx="1592254" cy="372885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85CEB63B-0264-40F0-8135-EB81B686A60B}"/>
                </a:ext>
              </a:extLst>
            </p:cNvPr>
            <p:cNvSpPr/>
            <p:nvPr/>
          </p:nvSpPr>
          <p:spPr>
            <a:xfrm>
              <a:off x="889751" y="2854697"/>
              <a:ext cx="1210143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середине марта</a:t>
              </a: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24F417F4-6D98-4AB1-A656-A73401F1E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C2F06FF1-57E1-42B9-8B0A-08C31B570721}"/>
              </a:ext>
            </a:extLst>
          </p:cNvPr>
          <p:cNvSpPr/>
          <p:nvPr/>
        </p:nvSpPr>
        <p:spPr>
          <a:xfrm>
            <a:off x="494807" y="6043641"/>
            <a:ext cx="3464589" cy="650185"/>
          </a:xfrm>
          <a:prstGeom prst="roundRect">
            <a:avLst>
              <a:gd name="adj" fmla="val 1399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Наконечник из карбона не требует заточки.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Длина письма до 15000 метров. 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 размазывается.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3D3830E-D3E3-489A-817A-C0A3C73E9B82}"/>
              </a:ext>
            </a:extLst>
          </p:cNvPr>
          <p:cNvGrpSpPr/>
          <p:nvPr/>
        </p:nvGrpSpPr>
        <p:grpSpPr>
          <a:xfrm>
            <a:off x="2726046" y="1591938"/>
            <a:ext cx="1592254" cy="372885"/>
            <a:chOff x="507640" y="2854697"/>
            <a:chExt cx="1592254" cy="372885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9F3CB455-169E-418F-A921-A08D5AB3C431}"/>
                </a:ext>
              </a:extLst>
            </p:cNvPr>
            <p:cNvSpPr/>
            <p:nvPr/>
          </p:nvSpPr>
          <p:spPr>
            <a:xfrm>
              <a:off x="889751" y="2854697"/>
              <a:ext cx="1210143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середине марта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673F082-C66E-4985-8834-115889DAC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07640" y="2923208"/>
              <a:ext cx="407982" cy="285588"/>
            </a:xfrm>
            <a:prstGeom prst="rect">
              <a:avLst/>
            </a:prstGeom>
          </p:spPr>
        </p:pic>
      </p:grp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9D47BAE9-5F0E-4A7A-8EAC-AED0DDF5FC10}"/>
              </a:ext>
            </a:extLst>
          </p:cNvPr>
          <p:cNvSpPr/>
          <p:nvPr/>
        </p:nvSpPr>
        <p:spPr>
          <a:xfrm>
            <a:off x="716519" y="2985455"/>
            <a:ext cx="1341015" cy="291418"/>
          </a:xfrm>
          <a:prstGeom prst="roundRect">
            <a:avLst>
              <a:gd name="adj" fmla="val 1399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Корпус из дерева</a:t>
            </a:r>
          </a:p>
        </p:txBody>
      </p:sp>
      <p:sp>
        <p:nvSpPr>
          <p:cNvPr id="34" name="Дуга 33">
            <a:extLst>
              <a:ext uri="{FF2B5EF4-FFF2-40B4-BE49-F238E27FC236}">
                <a16:creationId xmlns:a16="http://schemas.microsoft.com/office/drawing/2014/main" id="{A67F499C-804A-4AC7-8E19-72605DB761C2}"/>
              </a:ext>
            </a:extLst>
          </p:cNvPr>
          <p:cNvSpPr/>
          <p:nvPr/>
        </p:nvSpPr>
        <p:spPr>
          <a:xfrm rot="4835719">
            <a:off x="2886529" y="5246446"/>
            <a:ext cx="955943" cy="1084241"/>
          </a:xfrm>
          <a:prstGeom prst="arc">
            <a:avLst>
              <a:gd name="adj1" fmla="val 15554705"/>
              <a:gd name="adj2" fmla="val 20525129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>
            <a:extLst>
              <a:ext uri="{FF2B5EF4-FFF2-40B4-BE49-F238E27FC236}">
                <a16:creationId xmlns:a16="http://schemas.microsoft.com/office/drawing/2014/main" id="{CBD9D381-2E2E-4236-8A59-3080E6CE4252}"/>
              </a:ext>
            </a:extLst>
          </p:cNvPr>
          <p:cNvSpPr/>
          <p:nvPr/>
        </p:nvSpPr>
        <p:spPr>
          <a:xfrm rot="18236482" flipH="1">
            <a:off x="705107" y="4903160"/>
            <a:ext cx="955943" cy="1084241"/>
          </a:xfrm>
          <a:prstGeom prst="arc">
            <a:avLst>
              <a:gd name="adj1" fmla="val 15554705"/>
              <a:gd name="adj2" fmla="val 20525129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A5DA07C-4CBE-4323-B7C1-09604CE97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96" y="-4178"/>
            <a:ext cx="9158465" cy="68621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95D01-2E27-4E94-9DF3-DA8E128A9621}"/>
              </a:ext>
            </a:extLst>
          </p:cNvPr>
          <p:cNvSpPr/>
          <p:nvPr/>
        </p:nvSpPr>
        <p:spPr>
          <a:xfrm>
            <a:off x="-2126" y="0"/>
            <a:ext cx="9146126" cy="959222"/>
          </a:xfrm>
          <a:prstGeom prst="rect">
            <a:avLst/>
          </a:prstGeom>
          <a:solidFill>
            <a:srgbClr val="9EAD73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B805A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747113"/>
            <a:ext cx="6083656" cy="6873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 ПОХОД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880BC03-B247-458C-A4DC-8A8407091A78}"/>
              </a:ext>
            </a:extLst>
          </p:cNvPr>
          <p:cNvSpPr/>
          <p:nvPr/>
        </p:nvSpPr>
        <p:spPr>
          <a:xfrm>
            <a:off x="2777067" y="944304"/>
            <a:ext cx="6366933" cy="266700"/>
          </a:xfrm>
          <a:prstGeom prst="rect">
            <a:avLst/>
          </a:prstGeom>
          <a:solidFill>
            <a:srgbClr val="9EAD7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C4C78C8-8419-4667-9E93-608FD80B102A}"/>
              </a:ext>
            </a:extLst>
          </p:cNvPr>
          <p:cNvSpPr/>
          <p:nvPr/>
        </p:nvSpPr>
        <p:spPr>
          <a:xfrm>
            <a:off x="-2126" y="944304"/>
            <a:ext cx="821101" cy="266700"/>
          </a:xfrm>
          <a:prstGeom prst="rect">
            <a:avLst/>
          </a:prstGeom>
          <a:solidFill>
            <a:srgbClr val="9EAD7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919D477-8A0D-4FC2-8E16-A96172D6B25D}"/>
              </a:ext>
            </a:extLst>
          </p:cNvPr>
          <p:cNvGrpSpPr/>
          <p:nvPr/>
        </p:nvGrpSpPr>
        <p:grpSpPr>
          <a:xfrm>
            <a:off x="408424" y="4615934"/>
            <a:ext cx="2025122" cy="1081390"/>
            <a:chOff x="9933171" y="2248505"/>
            <a:chExt cx="2025122" cy="1081390"/>
          </a:xfrm>
        </p:grpSpPr>
        <p:sp>
          <p:nvSpPr>
            <p:cNvPr id="80" name="TextBox 12">
              <a:extLst>
                <a:ext uri="{FF2B5EF4-FFF2-40B4-BE49-F238E27FC236}">
                  <a16:creationId xmlns:a16="http://schemas.microsoft.com/office/drawing/2014/main" id="{B202ADDC-3CE2-42C7-88B9-B63BE6760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20251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Мультиинструмент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молотком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Bro»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12">
              <a:extLst>
                <a:ext uri="{FF2B5EF4-FFF2-40B4-BE49-F238E27FC236}">
                  <a16:creationId xmlns:a16="http://schemas.microsoft.com/office/drawing/2014/main" id="{282FF59D-D908-4B0A-9F1D-A2BC7577E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022118"/>
              <a:ext cx="1022011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1 149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82" name="TextBox 11">
              <a:extLst>
                <a:ext uri="{FF2B5EF4-FFF2-40B4-BE49-F238E27FC236}">
                  <a16:creationId xmlns:a16="http://schemas.microsoft.com/office/drawing/2014/main" id="{5AD34F05-1B19-4668-9064-021FB9545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497308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C9771171-59BE-4530-A262-FA2853EC7C67}"/>
              </a:ext>
            </a:extLst>
          </p:cNvPr>
          <p:cNvGrpSpPr/>
          <p:nvPr/>
        </p:nvGrpSpPr>
        <p:grpSpPr>
          <a:xfrm>
            <a:off x="7164475" y="4615934"/>
            <a:ext cx="2025122" cy="1081390"/>
            <a:chOff x="9933171" y="2248505"/>
            <a:chExt cx="2025122" cy="1081390"/>
          </a:xfrm>
        </p:grpSpPr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10D45AE1-FE48-4D80-82B3-267270DF95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2" y="2489525"/>
              <a:ext cx="20251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Рюкзак туристический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Outdoor 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FE3D5E6B-E1EB-4672-A297-6B3CFF2A94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6118" y="3022118"/>
              <a:ext cx="1022011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1 790</a:t>
              </a:r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50" name="TextBox 11">
              <a:extLst>
                <a:ext uri="{FF2B5EF4-FFF2-40B4-BE49-F238E27FC236}">
                  <a16:creationId xmlns:a16="http://schemas.microsoft.com/office/drawing/2014/main" id="{EA006B46-3B0B-4EE3-A48D-220C1AAF7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3171" y="2248505"/>
              <a:ext cx="102103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935910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439C3D4-0952-418C-BF96-129FFE9ACD7A}"/>
              </a:ext>
            </a:extLst>
          </p:cNvPr>
          <p:cNvGrpSpPr/>
          <p:nvPr/>
        </p:nvGrpSpPr>
        <p:grpSpPr>
          <a:xfrm>
            <a:off x="7235582" y="6220392"/>
            <a:ext cx="1610015" cy="372885"/>
            <a:chOff x="408424" y="6237431"/>
            <a:chExt cx="1610015" cy="372885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CACA05BF-B374-4ACF-995F-2FC5FD6563A3}"/>
                </a:ext>
              </a:extLst>
            </p:cNvPr>
            <p:cNvSpPr/>
            <p:nvPr/>
          </p:nvSpPr>
          <p:spPr>
            <a:xfrm>
              <a:off x="771831" y="6237431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DCC91286-78A3-4464-BDF4-9C352B83F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08424" y="6281079"/>
              <a:ext cx="407982" cy="285588"/>
            </a:xfrm>
            <a:prstGeom prst="rect">
              <a:avLst/>
            </a:prstGeom>
          </p:spPr>
        </p:pic>
      </p:grp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69843333-4313-4EA2-A589-CEC4F51943A0}"/>
              </a:ext>
            </a:extLst>
          </p:cNvPr>
          <p:cNvSpPr/>
          <p:nvPr/>
        </p:nvSpPr>
        <p:spPr>
          <a:xfrm>
            <a:off x="6337341" y="1283385"/>
            <a:ext cx="2722216" cy="1426988"/>
          </a:xfrm>
          <a:prstGeom prst="roundRect">
            <a:avLst>
              <a:gd name="adj" fmla="val 1399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вместительных отделения;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сетчатая спинка;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наружные боковые и передний карман;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регулируемые лямки;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крепления для туристического коврика;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светоотражающие полоски</a:t>
            </a: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4866064E-DC4D-4616-8236-C33D1D4D72B2}"/>
              </a:ext>
            </a:extLst>
          </p:cNvPr>
          <p:cNvSpPr/>
          <p:nvPr/>
        </p:nvSpPr>
        <p:spPr>
          <a:xfrm>
            <a:off x="408424" y="1395357"/>
            <a:ext cx="2894126" cy="1203044"/>
          </a:xfrm>
          <a:prstGeom prst="roundRect">
            <a:avLst>
              <a:gd name="adj" fmla="val 1399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ts val="1200"/>
              </a:lnSpc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9 в 1: </a:t>
            </a:r>
          </a:p>
          <a:p>
            <a:pPr>
              <a:lnSpc>
                <a:spcPts val="900"/>
              </a:lnSpc>
            </a:pP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Молоток, 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Плоскогубцы, 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Гвозодер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Кусачки,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Пила,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Напильник, 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Нож,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Открывашка, </a:t>
            </a: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Отвертка (крестовая и плоская)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86E2B0-1C15-46A1-9E0C-3FA5F87B79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436" y="4443211"/>
            <a:ext cx="2217705" cy="205947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D790921-C270-4D20-BB3B-B3AC05ED1471}"/>
              </a:ext>
            </a:extLst>
          </p:cNvPr>
          <p:cNvGrpSpPr/>
          <p:nvPr/>
        </p:nvGrpSpPr>
        <p:grpSpPr>
          <a:xfrm>
            <a:off x="408424" y="6220392"/>
            <a:ext cx="1610015" cy="372885"/>
            <a:chOff x="426712" y="6237431"/>
            <a:chExt cx="1610015" cy="372885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A4062DDA-FCC7-4B32-AB22-05EC55985D55}"/>
                </a:ext>
              </a:extLst>
            </p:cNvPr>
            <p:cNvSpPr/>
            <p:nvPr/>
          </p:nvSpPr>
          <p:spPr>
            <a:xfrm>
              <a:off x="790119" y="6237431"/>
              <a:ext cx="1246608" cy="372885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Приход </a:t>
              </a:r>
              <a:endParaRPr lang="en-US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в конце марта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5F8FD5D-3426-489C-A156-101A3ACC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26712" y="6281079"/>
              <a:ext cx="407982" cy="28558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C7B390-05C1-4FC9-B748-143AC92E16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262" y="1967152"/>
            <a:ext cx="3428681" cy="50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52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8294</TotalTime>
  <Words>701</Words>
  <Application>Microsoft Office PowerPoint</Application>
  <PresentationFormat>Экран (4:3)</PresentationFormat>
  <Paragraphs>231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Calibri</vt:lpstr>
      <vt:lpstr>Segoe UI</vt:lpstr>
      <vt:lpstr>Calibri Light</vt:lpstr>
      <vt:lpstr>Museo Sans Cyrl 900</vt:lpstr>
      <vt:lpstr>Segoe UI Black</vt:lpstr>
      <vt:lpstr>Arial</vt:lpstr>
      <vt:lpstr>Segoe UI Light</vt:lpstr>
      <vt:lpstr>Segoe UI Semibold</vt:lpstr>
      <vt:lpstr>Museo Sans Cyrl 100</vt:lpstr>
      <vt:lpstr>Тема Office</vt:lpstr>
      <vt:lpstr>Презентация PowerPoint</vt:lpstr>
      <vt:lpstr>У ПРИРОДЫ НЕТ ПЛОХОЙ ПОГОДЫ</vt:lpstr>
      <vt:lpstr>СОХРАНЯЯ ТЕПЛО</vt:lpstr>
      <vt:lpstr>СОХРАНЯЯ ТЕПЛО</vt:lpstr>
      <vt:lpstr>СОХРАНЯЯ ТЕПЛО</vt:lpstr>
      <vt:lpstr>УДОБНО БРАТЬ С СОБОЙ</vt:lpstr>
      <vt:lpstr>НОВЫЙ БРЕНД </vt:lpstr>
      <vt:lpstr>НОВЫЙ БРЕНД </vt:lpstr>
      <vt:lpstr>В ПОХОД</vt:lpstr>
      <vt:lpstr>КОМАНДИРОВКИ</vt:lpstr>
      <vt:lpstr>СОВРЕМЕННЫЕ ГАДЖЕТЫ</vt:lpstr>
      <vt:lpstr>СОВРЕМЕННЫЕ ГАДЖЕТЫ</vt:lpstr>
      <vt:lpstr>ВКУСНО И ПОЛЕЗНО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Подарки ко Дню защитника Отечества</dc:title>
  <dc:creator>Тукмакова Полина Викторовна</dc:creator>
  <cp:lastModifiedBy>Студеникина Оксана Константиновна</cp:lastModifiedBy>
  <cp:revision>2248</cp:revision>
  <dcterms:created xsi:type="dcterms:W3CDTF">2019-12-23T08:30:56Z</dcterms:created>
  <dcterms:modified xsi:type="dcterms:W3CDTF">2021-03-10T14:17:37Z</dcterms:modified>
</cp:coreProperties>
</file>