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</p:sldMasterIdLst>
  <p:notesMasterIdLst>
    <p:notesMasterId r:id="rId19"/>
  </p:notesMasterIdLst>
  <p:sldIdLst>
    <p:sldId id="334" r:id="rId2"/>
    <p:sldId id="338" r:id="rId3"/>
    <p:sldId id="325" r:id="rId4"/>
    <p:sldId id="324" r:id="rId5"/>
    <p:sldId id="339" r:id="rId6"/>
    <p:sldId id="326" r:id="rId7"/>
    <p:sldId id="327" r:id="rId8"/>
    <p:sldId id="340" r:id="rId9"/>
    <p:sldId id="328" r:id="rId10"/>
    <p:sldId id="329" r:id="rId11"/>
    <p:sldId id="336" r:id="rId12"/>
    <p:sldId id="330" r:id="rId13"/>
    <p:sldId id="331" r:id="rId14"/>
    <p:sldId id="332" r:id="rId15"/>
    <p:sldId id="333" r:id="rId16"/>
    <p:sldId id="335" r:id="rId17"/>
    <p:sldId id="337" r:id="rId18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160" userDrawn="1">
          <p15:clr>
            <a:srgbClr val="A4A3A4"/>
          </p15:clr>
        </p15:guide>
        <p15:guide id="4" pos="6350" userDrawn="1">
          <p15:clr>
            <a:srgbClr val="A4A3A4"/>
          </p15:clr>
        </p15:guide>
        <p15:guide id="5" orient="horz" pos="2279" userDrawn="1">
          <p15:clr>
            <a:srgbClr val="A4A3A4"/>
          </p15:clr>
        </p15:guide>
        <p15:guide id="6" orient="horz" pos="47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6000"/>
    <a:srgbClr val="7CAD2D"/>
    <a:srgbClr val="92D050"/>
    <a:srgbClr val="E00C12"/>
    <a:srgbClr val="616A03"/>
    <a:srgbClr val="8EA9CE"/>
    <a:srgbClr val="233701"/>
    <a:srgbClr val="00B050"/>
    <a:srgbClr val="F5C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94289" autoAdjust="0"/>
  </p:normalViewPr>
  <p:slideViewPr>
    <p:cSldViewPr snapToGrid="0">
      <p:cViewPr varScale="1">
        <p:scale>
          <a:sx n="60" d="100"/>
          <a:sy n="60" d="100"/>
        </p:scale>
        <p:origin x="500" y="60"/>
      </p:cViewPr>
      <p:guideLst>
        <p:guide pos="3160"/>
        <p:guide pos="6350"/>
        <p:guide orient="horz" pos="2279"/>
        <p:guide orient="horz" pos="47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A9E34-C1F6-4CC8-A40A-A2861580B7AE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B9946-A13D-42CC-8D2D-74F767C9B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4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B9946-A13D-42CC-8D2D-74F767C9BF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05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B9946-A13D-42CC-8D2D-74F767C9BF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1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7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80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91" indent="0" algn="ctr">
              <a:buNone/>
              <a:defRPr sz="3118"/>
            </a:lvl2pPr>
            <a:lvl3pPr marL="1425583" indent="0" algn="ctr">
              <a:buNone/>
              <a:defRPr sz="2806"/>
            </a:lvl3pPr>
            <a:lvl4pPr marL="2138373" indent="0" algn="ctr">
              <a:buNone/>
              <a:defRPr sz="2494"/>
            </a:lvl4pPr>
            <a:lvl5pPr marL="2851165" indent="0" algn="ctr">
              <a:buNone/>
              <a:defRPr sz="2494"/>
            </a:lvl5pPr>
            <a:lvl6pPr marL="3563956" indent="0" algn="ctr">
              <a:buNone/>
              <a:defRPr sz="2494"/>
            </a:lvl6pPr>
            <a:lvl7pPr marL="4276747" indent="0" algn="ctr">
              <a:buNone/>
              <a:defRPr sz="2494"/>
            </a:lvl7pPr>
            <a:lvl8pPr marL="4989539" indent="0" algn="ctr">
              <a:buNone/>
              <a:defRPr sz="2494"/>
            </a:lvl8pPr>
            <a:lvl9pPr marL="5702329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5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9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2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2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2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8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3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3" y="7155105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91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83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73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165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956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747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53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32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2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2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2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7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91" indent="0">
              <a:buNone/>
              <a:defRPr sz="3118" b="1"/>
            </a:lvl2pPr>
            <a:lvl3pPr marL="1425583" indent="0">
              <a:buNone/>
              <a:defRPr sz="2806" b="1"/>
            </a:lvl3pPr>
            <a:lvl4pPr marL="2138373" indent="0">
              <a:buNone/>
              <a:defRPr sz="2494" b="1"/>
            </a:lvl4pPr>
            <a:lvl5pPr marL="2851165" indent="0">
              <a:buNone/>
              <a:defRPr sz="2494" b="1"/>
            </a:lvl5pPr>
            <a:lvl6pPr marL="3563956" indent="0">
              <a:buNone/>
              <a:defRPr sz="2494" b="1"/>
            </a:lvl6pPr>
            <a:lvl7pPr marL="4276747" indent="0">
              <a:buNone/>
              <a:defRPr sz="2494" b="1"/>
            </a:lvl7pPr>
            <a:lvl8pPr marL="4989539" indent="0">
              <a:buNone/>
              <a:defRPr sz="2494" b="1"/>
            </a:lvl8pPr>
            <a:lvl9pPr marL="5702329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7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3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91" indent="0">
              <a:buNone/>
              <a:defRPr sz="3118" b="1"/>
            </a:lvl2pPr>
            <a:lvl3pPr marL="1425583" indent="0">
              <a:buNone/>
              <a:defRPr sz="2806" b="1"/>
            </a:lvl3pPr>
            <a:lvl4pPr marL="2138373" indent="0">
              <a:buNone/>
              <a:defRPr sz="2494" b="1"/>
            </a:lvl4pPr>
            <a:lvl5pPr marL="2851165" indent="0">
              <a:buNone/>
              <a:defRPr sz="2494" b="1"/>
            </a:lvl5pPr>
            <a:lvl6pPr marL="3563956" indent="0">
              <a:buNone/>
              <a:defRPr sz="2494" b="1"/>
            </a:lvl6pPr>
            <a:lvl7pPr marL="4276747" indent="0">
              <a:buNone/>
              <a:defRPr sz="2494" b="1"/>
            </a:lvl7pPr>
            <a:lvl8pPr marL="4989539" indent="0">
              <a:buNone/>
              <a:defRPr sz="2494" b="1"/>
            </a:lvl8pPr>
            <a:lvl9pPr marL="5702329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3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0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3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4" y="1539427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91" indent="0">
              <a:buNone/>
              <a:defRPr sz="2183"/>
            </a:lvl2pPr>
            <a:lvl3pPr marL="1425583" indent="0">
              <a:buNone/>
              <a:defRPr sz="1871"/>
            </a:lvl3pPr>
            <a:lvl4pPr marL="2138373" indent="0">
              <a:buNone/>
              <a:defRPr sz="1559"/>
            </a:lvl4pPr>
            <a:lvl5pPr marL="2851165" indent="0">
              <a:buNone/>
              <a:defRPr sz="1559"/>
            </a:lvl5pPr>
            <a:lvl6pPr marL="3563956" indent="0">
              <a:buNone/>
              <a:defRPr sz="1559"/>
            </a:lvl6pPr>
            <a:lvl7pPr marL="4276747" indent="0">
              <a:buNone/>
              <a:defRPr sz="1559"/>
            </a:lvl7pPr>
            <a:lvl8pPr marL="4989539" indent="0">
              <a:buNone/>
              <a:defRPr sz="1559"/>
            </a:lvl8pPr>
            <a:lvl9pPr marL="5702329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7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4" y="1539427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91" indent="0">
              <a:buNone/>
              <a:defRPr sz="4365"/>
            </a:lvl2pPr>
            <a:lvl3pPr marL="1425583" indent="0">
              <a:buNone/>
              <a:defRPr sz="3742"/>
            </a:lvl3pPr>
            <a:lvl4pPr marL="2138373" indent="0">
              <a:buNone/>
              <a:defRPr sz="3118"/>
            </a:lvl4pPr>
            <a:lvl5pPr marL="2851165" indent="0">
              <a:buNone/>
              <a:defRPr sz="3118"/>
            </a:lvl5pPr>
            <a:lvl6pPr marL="3563956" indent="0">
              <a:buNone/>
              <a:defRPr sz="3118"/>
            </a:lvl6pPr>
            <a:lvl7pPr marL="4276747" indent="0">
              <a:buNone/>
              <a:defRPr sz="3118"/>
            </a:lvl7pPr>
            <a:lvl8pPr marL="4989539" indent="0">
              <a:buNone/>
              <a:defRPr sz="3118"/>
            </a:lvl8pPr>
            <a:lvl9pPr marL="5702329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91" indent="0">
              <a:buNone/>
              <a:defRPr sz="2183"/>
            </a:lvl2pPr>
            <a:lvl3pPr marL="1425583" indent="0">
              <a:buNone/>
              <a:defRPr sz="1871"/>
            </a:lvl3pPr>
            <a:lvl4pPr marL="2138373" indent="0">
              <a:buNone/>
              <a:defRPr sz="1559"/>
            </a:lvl4pPr>
            <a:lvl5pPr marL="2851165" indent="0">
              <a:buNone/>
              <a:defRPr sz="1559"/>
            </a:lvl5pPr>
            <a:lvl6pPr marL="3563956" indent="0">
              <a:buNone/>
              <a:defRPr sz="1559"/>
            </a:lvl6pPr>
            <a:lvl7pPr marL="4276747" indent="0">
              <a:buNone/>
              <a:defRPr sz="1559"/>
            </a:lvl7pPr>
            <a:lvl8pPr marL="4989539" indent="0">
              <a:buNone/>
              <a:defRPr sz="1559"/>
            </a:lvl8pPr>
            <a:lvl9pPr marL="5702329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6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2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A2EF-178E-4D21-B3A7-3C11ECA60913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2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25583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95" indent="-356395" algn="l" defTabSz="1425583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87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78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69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561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351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143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934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725" indent="-356395" algn="l" defTabSz="142558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91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83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73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165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956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747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539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329" algn="l" defTabSz="142558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B2C58-F848-4760-A3E2-D49FA0CBD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F7E3C-D1E5-4F33-B6B4-458E15F7BB01}"/>
              </a:ext>
            </a:extLst>
          </p:cNvPr>
          <p:cNvSpPr txBox="1"/>
          <p:nvPr/>
        </p:nvSpPr>
        <p:spPr>
          <a:xfrm>
            <a:off x="880563" y="852368"/>
            <a:ext cx="523363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Текстильный</a:t>
            </a:r>
          </a:p>
          <a:p>
            <a:r>
              <a:rPr lang="ru-RU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сезон</a:t>
            </a:r>
          </a:p>
          <a:p>
            <a:r>
              <a:rPr lang="ru-RU" sz="8800" b="1" dirty="0">
                <a:solidFill>
                  <a:srgbClr val="FE2C89"/>
                </a:solidFill>
                <a:latin typeface="Segoe WP Black" panose="020B0A02040504020203" pitchFamily="34" charset="0"/>
                <a:ea typeface="Segoe UI Symbol" panose="020B0502040204020203" pitchFamily="34" charset="0"/>
              </a:rPr>
              <a:t>20</a:t>
            </a:r>
            <a:r>
              <a:rPr lang="ru-RU" sz="8800" b="1" dirty="0">
                <a:solidFill>
                  <a:srgbClr val="745FF3"/>
                </a:solidFill>
                <a:latin typeface="Segoe WP Black" panose="020B0A02040504020203" pitchFamily="34" charset="0"/>
                <a:ea typeface="Segoe UI Symbol" panose="020B0502040204020203" pitchFamily="34" charset="0"/>
              </a:rPr>
              <a:t>21</a:t>
            </a:r>
          </a:p>
          <a:p>
            <a:endParaRPr lang="ru-RU" sz="6600" dirty="0">
              <a:ea typeface="Segoe UI Symbol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40BCA7-0535-4210-B6AA-512E2BCD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210"/>
          <a:stretch/>
        </p:blipFill>
        <p:spPr>
          <a:xfrm>
            <a:off x="1111250" y="8610600"/>
            <a:ext cx="3307549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4BC2C-5AA1-4402-8A47-05C501ACE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5711"/>
            <a:ext cx="15119350" cy="1089501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EC971DC-1749-4017-B874-FCD0C5952A30}"/>
              </a:ext>
            </a:extLst>
          </p:cNvPr>
          <p:cNvSpPr/>
          <p:nvPr/>
        </p:nvSpPr>
        <p:spPr>
          <a:xfrm>
            <a:off x="5679654" y="8141339"/>
            <a:ext cx="2273268" cy="2273268"/>
          </a:xfrm>
          <a:prstGeom prst="ellipse">
            <a:avLst/>
          </a:prstGeom>
          <a:solidFill>
            <a:srgbClr val="616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477DAC-0071-40C2-820B-9B459D4C057D}"/>
              </a:ext>
            </a:extLst>
          </p:cNvPr>
          <p:cNvSpPr/>
          <p:nvPr/>
        </p:nvSpPr>
        <p:spPr>
          <a:xfrm>
            <a:off x="623953" y="8809787"/>
            <a:ext cx="3708554" cy="1141615"/>
          </a:xfrm>
          <a:prstGeom prst="rect">
            <a:avLst/>
          </a:prstGeom>
          <a:solidFill>
            <a:srgbClr val="23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03" y="219236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Segoe UI Light" panose="020B0502040204020203" pitchFamily="34" charset="0"/>
              </a:rPr>
              <a:t>172616</a:t>
            </a:r>
            <a:endParaRPr lang="en-US" altLang="ru-RU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77" y="740411"/>
            <a:ext cx="4359704" cy="13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Толстовка с капюшоном «</a:t>
            </a:r>
            <a:r>
              <a:rPr lang="ru-RU" sz="2600" dirty="0" err="1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</a:t>
            </a: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из неокрашенного хлопка, мужская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72" y="2179317"/>
            <a:ext cx="2232413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1 318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273754-B0F4-40E3-863B-44C651AE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638" y="292290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Segoe UI Light" panose="020B0502040204020203" pitchFamily="34" charset="0"/>
              </a:rPr>
              <a:t>3102816</a:t>
            </a:r>
            <a:endParaRPr lang="en-US" altLang="ru-RU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0A007A-A927-402F-AF6B-F6670D925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611" y="813465"/>
            <a:ext cx="5988679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ru-RU" sz="2600" dirty="0" err="1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</a:t>
            </a: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из неокрашенного хлопка, мужская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225822-7ECB-41B2-BDAF-A1D1E63D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611" y="2023854"/>
            <a:ext cx="214862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407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376F1-7D39-4EB9-BDB8-7329FFB32FB8}"/>
              </a:ext>
            </a:extLst>
          </p:cNvPr>
          <p:cNvSpPr txBox="1"/>
          <p:nvPr/>
        </p:nvSpPr>
        <p:spPr>
          <a:xfrm>
            <a:off x="710248" y="8809787"/>
            <a:ext cx="3853716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230 г/м2</a:t>
            </a:r>
            <a:endParaRPr lang="ru-RU" sz="23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8F2DA-F5DB-406E-9FAE-7FA85C2817DF}"/>
              </a:ext>
            </a:extLst>
          </p:cNvPr>
          <p:cNvSpPr txBox="1"/>
          <p:nvPr/>
        </p:nvSpPr>
        <p:spPr>
          <a:xfrm>
            <a:off x="11036936" y="1872942"/>
            <a:ext cx="3853716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150 г/м2</a:t>
            </a:r>
            <a:endParaRPr lang="ru-RU" sz="23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20E4B5-47A8-49A4-8A41-1502B83BC2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8677" y="8212024"/>
            <a:ext cx="2195222" cy="21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29C6D-903C-4099-BB04-252BCD6E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93D29-B85F-46AF-B259-92E1E70EA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71" y="737852"/>
            <a:ext cx="10226400" cy="199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6000" dirty="0">
                <a:solidFill>
                  <a:srgbClr val="D7D5BB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поставки</a:t>
            </a:r>
          </a:p>
          <a:p>
            <a:pPr>
              <a:lnSpc>
                <a:spcPct val="107000"/>
              </a:lnSpc>
            </a:pPr>
            <a:r>
              <a:rPr lang="ru-RU" sz="6000" dirty="0">
                <a:solidFill>
                  <a:srgbClr val="8EA9CE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Европы</a:t>
            </a:r>
          </a:p>
        </p:txBody>
      </p:sp>
    </p:spTree>
    <p:extLst>
      <p:ext uri="{BB962C8B-B14F-4D97-AF65-F5344CB8AC3E}">
        <p14:creationId xmlns:p14="http://schemas.microsoft.com/office/powerpoint/2010/main" val="2157579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1673F-787D-48B0-AA38-C2A319BEB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5119350" cy="10691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25" y="492777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Segoe UI Light" panose="020B0502040204020203" pitchFamily="34" charset="0"/>
              </a:rPr>
              <a:t>8654440</a:t>
            </a:r>
            <a:endParaRPr lang="en-US" altLang="ru-RU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23" y="1060980"/>
            <a:ext cx="2250297" cy="93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Бейсболка</a:t>
            </a:r>
          </a:p>
          <a:p>
            <a:pPr>
              <a:lnSpc>
                <a:spcPct val="107000"/>
              </a:lnSpc>
            </a:pP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Bryson»</a:t>
            </a:r>
            <a:endParaRPr lang="ru-RU" sz="2600" dirty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68" y="1993659"/>
            <a:ext cx="1931901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396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35</a:t>
            </a:r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9DD3F2-13F2-4BD9-A857-487115D17CC6}"/>
              </a:ext>
            </a:extLst>
          </p:cNvPr>
          <p:cNvSpPr/>
          <p:nvPr/>
        </p:nvSpPr>
        <p:spPr>
          <a:xfrm flipH="1">
            <a:off x="890768" y="2719621"/>
            <a:ext cx="333491" cy="3334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FFEF791-29FE-4EAE-8781-490F9B8B3425}"/>
              </a:ext>
            </a:extLst>
          </p:cNvPr>
          <p:cNvSpPr/>
          <p:nvPr/>
        </p:nvSpPr>
        <p:spPr>
          <a:xfrm flipH="1">
            <a:off x="1323872" y="2719621"/>
            <a:ext cx="333491" cy="333491"/>
          </a:xfrm>
          <a:prstGeom prst="ellipse">
            <a:avLst/>
          </a:prstGeom>
          <a:solidFill>
            <a:srgbClr val="FF6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B61E971-5B94-44FC-A6DD-EDAF5F0EDC02}"/>
              </a:ext>
            </a:extLst>
          </p:cNvPr>
          <p:cNvSpPr/>
          <p:nvPr/>
        </p:nvSpPr>
        <p:spPr>
          <a:xfrm flipH="1">
            <a:off x="1756976" y="2719621"/>
            <a:ext cx="333491" cy="333491"/>
          </a:xfrm>
          <a:prstGeom prst="ellipse">
            <a:avLst/>
          </a:prstGeom>
          <a:solidFill>
            <a:srgbClr val="8E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081B991-6B0F-4D26-99B6-7E6632F5363A}"/>
              </a:ext>
            </a:extLst>
          </p:cNvPr>
          <p:cNvSpPr/>
          <p:nvPr/>
        </p:nvSpPr>
        <p:spPr>
          <a:xfrm flipH="1">
            <a:off x="2190079" y="2719621"/>
            <a:ext cx="333491" cy="3334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0C928E7-BA2E-4DF0-84F3-8091B7601513}"/>
              </a:ext>
            </a:extLst>
          </p:cNvPr>
          <p:cNvSpPr/>
          <p:nvPr/>
        </p:nvSpPr>
        <p:spPr>
          <a:xfrm flipH="1">
            <a:off x="890768" y="3166218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E7753EE-7542-4365-8DC6-00E39BA1B471}"/>
              </a:ext>
            </a:extLst>
          </p:cNvPr>
          <p:cNvSpPr/>
          <p:nvPr/>
        </p:nvSpPr>
        <p:spPr>
          <a:xfrm flipH="1">
            <a:off x="1323872" y="3166218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61654A3-98C8-4FF6-A8D9-A74490EEBFD1}"/>
              </a:ext>
            </a:extLst>
          </p:cNvPr>
          <p:cNvSpPr/>
          <p:nvPr/>
        </p:nvSpPr>
        <p:spPr>
          <a:xfrm flipH="1">
            <a:off x="1756976" y="3166218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0EB2751-6BE4-4315-8BE8-D12F01C3965C}"/>
              </a:ext>
            </a:extLst>
          </p:cNvPr>
          <p:cNvSpPr/>
          <p:nvPr/>
        </p:nvSpPr>
        <p:spPr>
          <a:xfrm flipH="1">
            <a:off x="2190079" y="3166218"/>
            <a:ext cx="333491" cy="333491"/>
          </a:xfrm>
          <a:prstGeom prst="ellipse">
            <a:avLst/>
          </a:prstGeom>
          <a:solidFill>
            <a:srgbClr val="003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404BA-307F-4740-9BD9-88D0245090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78527"/>
            <a:ext cx="2663827" cy="23137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CD803A-38B1-48BC-8CFC-BD9B7DCDC29E}"/>
              </a:ext>
            </a:extLst>
          </p:cNvPr>
          <p:cNvSpPr txBox="1"/>
          <p:nvPr/>
        </p:nvSpPr>
        <p:spPr>
          <a:xfrm>
            <a:off x="596712" y="3612815"/>
            <a:ext cx="3853716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260 г/м2</a:t>
            </a:r>
          </a:p>
        </p:txBody>
      </p:sp>
    </p:spTree>
    <p:extLst>
      <p:ext uri="{BB962C8B-B14F-4D97-AF65-F5344CB8AC3E}">
        <p14:creationId xmlns:p14="http://schemas.microsoft.com/office/powerpoint/2010/main" val="17733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C11C0-0562-42B3-9CD5-BC7406C03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2361"/>
            <a:ext cx="6049138" cy="101590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408" y="236389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3822449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805" y="804593"/>
            <a:ext cx="2871337" cy="4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Свитер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Kruger»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185" y="1429918"/>
            <a:ext cx="2145780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2 516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 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9DD3F2-13F2-4BD9-A857-487115D17CC6}"/>
              </a:ext>
            </a:extLst>
          </p:cNvPr>
          <p:cNvSpPr/>
          <p:nvPr/>
        </p:nvSpPr>
        <p:spPr>
          <a:xfrm flipH="1">
            <a:off x="4416349" y="2114149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FFEF791-29FE-4EAE-8781-490F9B8B3425}"/>
              </a:ext>
            </a:extLst>
          </p:cNvPr>
          <p:cNvSpPr/>
          <p:nvPr/>
        </p:nvSpPr>
        <p:spPr>
          <a:xfrm flipH="1">
            <a:off x="4849453" y="2114149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B61E971-5B94-44FC-A6DD-EDAF5F0EDC02}"/>
              </a:ext>
            </a:extLst>
          </p:cNvPr>
          <p:cNvSpPr/>
          <p:nvPr/>
        </p:nvSpPr>
        <p:spPr>
          <a:xfrm flipH="1">
            <a:off x="5282557" y="2114149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081B991-6B0F-4D26-99B6-7E6632F5363A}"/>
              </a:ext>
            </a:extLst>
          </p:cNvPr>
          <p:cNvSpPr/>
          <p:nvPr/>
        </p:nvSpPr>
        <p:spPr>
          <a:xfrm flipH="1">
            <a:off x="5715660" y="2114149"/>
            <a:ext cx="333491" cy="333491"/>
          </a:xfrm>
          <a:prstGeom prst="ellipse">
            <a:avLst/>
          </a:prstGeom>
          <a:solidFill>
            <a:srgbClr val="003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302E4-4310-4E05-8EDC-5B632BB2E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700" y="0"/>
            <a:ext cx="7600815" cy="106918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0A121-ADFD-4D45-B52C-432B2FC3B1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5918" y="406176"/>
            <a:ext cx="1501777" cy="1304401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AB837B4F-2327-43DB-93D9-5287C69D72EF}"/>
              </a:ext>
            </a:extLst>
          </p:cNvPr>
          <p:cNvSpPr/>
          <p:nvPr/>
        </p:nvSpPr>
        <p:spPr>
          <a:xfrm flipH="1">
            <a:off x="6172862" y="2114149"/>
            <a:ext cx="333491" cy="33349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EF3A794-800E-45B0-8A51-E16004B06848}"/>
              </a:ext>
            </a:extLst>
          </p:cNvPr>
          <p:cNvSpPr/>
          <p:nvPr/>
        </p:nvSpPr>
        <p:spPr>
          <a:xfrm flipH="1">
            <a:off x="6605965" y="2114149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7B77F-64DA-483C-8737-50A6B39C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411" y="245715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Segoe UI Light" panose="020B0502040204020203" pitchFamily="34" charset="0"/>
              </a:rPr>
              <a:t>3802825</a:t>
            </a:r>
            <a:endParaRPr lang="en-US" altLang="ru-RU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86EA82-76CB-4049-A306-4E2DCB4A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08" y="813919"/>
            <a:ext cx="4708249" cy="4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en-US" sz="2600" dirty="0" err="1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Heros</a:t>
            </a:r>
            <a:r>
              <a:rPr lang="en-US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E98080-A360-430C-AE51-F0895C0B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724" y="1378596"/>
            <a:ext cx="2356700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 626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152CA36-9630-4291-9032-48BFF83F46BB}"/>
              </a:ext>
            </a:extLst>
          </p:cNvPr>
          <p:cNvSpPr/>
          <p:nvPr/>
        </p:nvSpPr>
        <p:spPr>
          <a:xfrm flipH="1">
            <a:off x="11460820" y="9529889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CBF490C-A962-4BF3-AE16-77890CD5B6AA}"/>
              </a:ext>
            </a:extLst>
          </p:cNvPr>
          <p:cNvSpPr/>
          <p:nvPr/>
        </p:nvSpPr>
        <p:spPr>
          <a:xfrm flipH="1">
            <a:off x="11893924" y="9529889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10C9EDA-2809-4857-BEBB-C19FEC12CA49}"/>
              </a:ext>
            </a:extLst>
          </p:cNvPr>
          <p:cNvSpPr/>
          <p:nvPr/>
        </p:nvSpPr>
        <p:spPr>
          <a:xfrm flipH="1">
            <a:off x="12327028" y="9529889"/>
            <a:ext cx="333491" cy="333491"/>
          </a:xfrm>
          <a:prstGeom prst="ellipse">
            <a:avLst/>
          </a:prstGeom>
          <a:solidFill>
            <a:srgbClr val="4E6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5CE0C45E-2370-42D3-83A3-43E51271B472}"/>
              </a:ext>
            </a:extLst>
          </p:cNvPr>
          <p:cNvSpPr/>
          <p:nvPr/>
        </p:nvSpPr>
        <p:spPr>
          <a:xfrm flipH="1">
            <a:off x="12760131" y="9529889"/>
            <a:ext cx="333491" cy="33349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26DDA2D-22B4-4674-B0AB-77A50AE4CC53}"/>
              </a:ext>
            </a:extLst>
          </p:cNvPr>
          <p:cNvSpPr/>
          <p:nvPr/>
        </p:nvSpPr>
        <p:spPr>
          <a:xfrm flipH="1">
            <a:off x="13217333" y="9529889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C0D72A4-CA94-45A2-B43B-9AF52613B543}"/>
              </a:ext>
            </a:extLst>
          </p:cNvPr>
          <p:cNvSpPr/>
          <p:nvPr/>
        </p:nvSpPr>
        <p:spPr>
          <a:xfrm flipH="1">
            <a:off x="13650436" y="9529889"/>
            <a:ext cx="333491" cy="333491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CDD2018-97BC-46F5-8144-89288162FD34}"/>
              </a:ext>
            </a:extLst>
          </p:cNvPr>
          <p:cNvSpPr/>
          <p:nvPr/>
        </p:nvSpPr>
        <p:spPr>
          <a:xfrm flipH="1">
            <a:off x="14077865" y="9529889"/>
            <a:ext cx="333491" cy="33349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BFE8443-ACB0-4077-B708-69554CB72AD4}"/>
              </a:ext>
            </a:extLst>
          </p:cNvPr>
          <p:cNvSpPr/>
          <p:nvPr/>
        </p:nvSpPr>
        <p:spPr>
          <a:xfrm flipH="1">
            <a:off x="14510968" y="9529889"/>
            <a:ext cx="333491" cy="333491"/>
          </a:xfrm>
          <a:prstGeom prst="ellipse">
            <a:avLst/>
          </a:prstGeom>
          <a:solidFill>
            <a:srgbClr val="F5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58D1C866-03AD-4141-B7B0-CF56C49E4A98}"/>
              </a:ext>
            </a:extLst>
          </p:cNvPr>
          <p:cNvSpPr/>
          <p:nvPr/>
        </p:nvSpPr>
        <p:spPr>
          <a:xfrm flipH="1">
            <a:off x="14077865" y="8557043"/>
            <a:ext cx="333491" cy="3334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D6762956-430F-49B8-B44F-4314D7AAC894}"/>
              </a:ext>
            </a:extLst>
          </p:cNvPr>
          <p:cNvSpPr/>
          <p:nvPr/>
        </p:nvSpPr>
        <p:spPr>
          <a:xfrm flipH="1">
            <a:off x="14510968" y="8557043"/>
            <a:ext cx="333491" cy="333491"/>
          </a:xfrm>
          <a:prstGeom prst="ellipse">
            <a:avLst/>
          </a:prstGeom>
          <a:solidFill>
            <a:srgbClr val="03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BFEAC6D-32E5-4AAE-8BBE-1E4A5C2B8DAB}"/>
              </a:ext>
            </a:extLst>
          </p:cNvPr>
          <p:cNvSpPr/>
          <p:nvPr/>
        </p:nvSpPr>
        <p:spPr>
          <a:xfrm flipH="1">
            <a:off x="11460820" y="10017428"/>
            <a:ext cx="333491" cy="333491"/>
          </a:xfrm>
          <a:prstGeom prst="ellipse">
            <a:avLst/>
          </a:prstGeom>
          <a:solidFill>
            <a:srgbClr val="8E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9B22A094-FE3E-43E1-A257-51E0F96AAC7E}"/>
              </a:ext>
            </a:extLst>
          </p:cNvPr>
          <p:cNvSpPr/>
          <p:nvPr/>
        </p:nvSpPr>
        <p:spPr>
          <a:xfrm flipH="1">
            <a:off x="11893924" y="10017428"/>
            <a:ext cx="333491" cy="333491"/>
          </a:xfrm>
          <a:prstGeom prst="ellipse">
            <a:avLst/>
          </a:prstGeom>
          <a:solidFill>
            <a:srgbClr val="FDE9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7752CF5-1F00-4772-BF8B-71E4AE8CF421}"/>
              </a:ext>
            </a:extLst>
          </p:cNvPr>
          <p:cNvSpPr/>
          <p:nvPr/>
        </p:nvSpPr>
        <p:spPr>
          <a:xfrm flipH="1">
            <a:off x="12327028" y="10017428"/>
            <a:ext cx="333491" cy="333491"/>
          </a:xfrm>
          <a:prstGeom prst="ellipse">
            <a:avLst/>
          </a:prstGeom>
          <a:solidFill>
            <a:srgbClr val="FC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4F31ABB-23FE-422A-9577-ABFA46A7092C}"/>
              </a:ext>
            </a:extLst>
          </p:cNvPr>
          <p:cNvSpPr/>
          <p:nvPr/>
        </p:nvSpPr>
        <p:spPr>
          <a:xfrm flipH="1">
            <a:off x="12760131" y="10017428"/>
            <a:ext cx="333491" cy="3334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A57E7DA2-1C26-4CB2-BBA5-68B43FBC5EE8}"/>
              </a:ext>
            </a:extLst>
          </p:cNvPr>
          <p:cNvSpPr/>
          <p:nvPr/>
        </p:nvSpPr>
        <p:spPr>
          <a:xfrm flipH="1">
            <a:off x="13217333" y="10017428"/>
            <a:ext cx="333491" cy="333491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4ED310FC-9749-4AA8-81A7-E9792DCF0FC4}"/>
              </a:ext>
            </a:extLst>
          </p:cNvPr>
          <p:cNvSpPr/>
          <p:nvPr/>
        </p:nvSpPr>
        <p:spPr>
          <a:xfrm flipH="1">
            <a:off x="13650436" y="10017428"/>
            <a:ext cx="333491" cy="333491"/>
          </a:xfrm>
          <a:prstGeom prst="ellipse">
            <a:avLst/>
          </a:prstGeom>
          <a:solidFill>
            <a:srgbClr val="1A8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EB9C12C-AF64-4EC2-9723-19DED377F403}"/>
              </a:ext>
            </a:extLst>
          </p:cNvPr>
          <p:cNvSpPr/>
          <p:nvPr/>
        </p:nvSpPr>
        <p:spPr>
          <a:xfrm flipH="1">
            <a:off x="14077865" y="10017428"/>
            <a:ext cx="333491" cy="333491"/>
          </a:xfrm>
          <a:prstGeom prst="ellipse">
            <a:avLst/>
          </a:prstGeom>
          <a:solidFill>
            <a:srgbClr val="37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05925501-07C8-43B5-AF1C-0830C5C84AFC}"/>
              </a:ext>
            </a:extLst>
          </p:cNvPr>
          <p:cNvSpPr/>
          <p:nvPr/>
        </p:nvSpPr>
        <p:spPr>
          <a:xfrm flipH="1">
            <a:off x="14510968" y="10017428"/>
            <a:ext cx="333491" cy="333491"/>
          </a:xfrm>
          <a:prstGeom prst="ellipse">
            <a:avLst/>
          </a:prstGeom>
          <a:solidFill>
            <a:srgbClr val="607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E385AAEF-9EB1-4E68-8B33-74D453A8981A}"/>
              </a:ext>
            </a:extLst>
          </p:cNvPr>
          <p:cNvSpPr/>
          <p:nvPr/>
        </p:nvSpPr>
        <p:spPr>
          <a:xfrm flipH="1">
            <a:off x="14077865" y="9044582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49251EA-98C5-4B1E-9074-5A96F5C0C1D3}"/>
              </a:ext>
            </a:extLst>
          </p:cNvPr>
          <p:cNvSpPr/>
          <p:nvPr/>
        </p:nvSpPr>
        <p:spPr>
          <a:xfrm flipH="1">
            <a:off x="14510968" y="9044582"/>
            <a:ext cx="333491" cy="333491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22B044B-91B6-47F8-ABC5-B9CF51FEFE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81" y="485972"/>
            <a:ext cx="1501777" cy="130440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EAF50A2-2939-4973-8A80-4CC24E3288B1}"/>
              </a:ext>
            </a:extLst>
          </p:cNvPr>
          <p:cNvSpPr txBox="1"/>
          <p:nvPr/>
        </p:nvSpPr>
        <p:spPr>
          <a:xfrm>
            <a:off x="4155994" y="2592362"/>
            <a:ext cx="3352337" cy="1824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трикотаж 52% хлопок, 48% полиэстер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240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9E7630-5074-4978-82CD-33279F0F85CC}"/>
              </a:ext>
            </a:extLst>
          </p:cNvPr>
          <p:cNvSpPr txBox="1"/>
          <p:nvPr/>
        </p:nvSpPr>
        <p:spPr>
          <a:xfrm>
            <a:off x="7882859" y="9387045"/>
            <a:ext cx="3880817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150 г/м2</a:t>
            </a:r>
            <a:endParaRPr lang="ru-RU" sz="23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6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BEF3F7-E61E-413E-92DD-FA6A86F13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45" y="1266055"/>
            <a:ext cx="4595074" cy="9388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694" y="461602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3810623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25" y="1039132"/>
            <a:ext cx="2965317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Рубашка поло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Helios»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861" y="2052072"/>
            <a:ext cx="2665248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 1 360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20A121-ADFD-4D45-B52C-432B2FC3B1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8095" y="8600106"/>
            <a:ext cx="1501777" cy="1304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AB4B65-1E7D-4D0A-8317-350E12CCFE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2233" y="1078767"/>
            <a:ext cx="4704239" cy="956122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E2D0B39-3E6D-4F23-B114-0785E940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0364" y="501237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3810025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E7DAA-80F1-463F-9310-E11EC5DB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695" y="1078767"/>
            <a:ext cx="3583444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Рубашка поло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Liberty»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9951F4-6965-41AA-9641-69E2C6AC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844" y="2080900"/>
            <a:ext cx="2707220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 1 180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502F52A-F638-499B-8245-4B0DCBAADED4}"/>
              </a:ext>
            </a:extLst>
          </p:cNvPr>
          <p:cNvSpPr/>
          <p:nvPr/>
        </p:nvSpPr>
        <p:spPr>
          <a:xfrm flipH="1">
            <a:off x="11347695" y="2775938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8F1EC7C-C040-4555-8BBC-69E48B09AD8A}"/>
              </a:ext>
            </a:extLst>
          </p:cNvPr>
          <p:cNvSpPr/>
          <p:nvPr/>
        </p:nvSpPr>
        <p:spPr>
          <a:xfrm flipH="1">
            <a:off x="11780799" y="2775938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84DA3460-470A-4F8F-9B98-BE97BFBDF662}"/>
              </a:ext>
            </a:extLst>
          </p:cNvPr>
          <p:cNvSpPr/>
          <p:nvPr/>
        </p:nvSpPr>
        <p:spPr>
          <a:xfrm flipH="1">
            <a:off x="12213903" y="2775938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EEBAEB10-CF3B-4ACF-B929-1BFD0591B173}"/>
              </a:ext>
            </a:extLst>
          </p:cNvPr>
          <p:cNvSpPr/>
          <p:nvPr/>
        </p:nvSpPr>
        <p:spPr>
          <a:xfrm flipH="1">
            <a:off x="12647006" y="2775938"/>
            <a:ext cx="333491" cy="333491"/>
          </a:xfrm>
          <a:prstGeom prst="ellipse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2CD0DC8-8011-4513-8042-E55264EAEC5B}"/>
              </a:ext>
            </a:extLst>
          </p:cNvPr>
          <p:cNvSpPr/>
          <p:nvPr/>
        </p:nvSpPr>
        <p:spPr>
          <a:xfrm flipH="1">
            <a:off x="13104208" y="2775938"/>
            <a:ext cx="333491" cy="33349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934C32E4-CD04-4E70-B51F-486DDE73CB44}"/>
              </a:ext>
            </a:extLst>
          </p:cNvPr>
          <p:cNvSpPr/>
          <p:nvPr/>
        </p:nvSpPr>
        <p:spPr>
          <a:xfrm flipH="1">
            <a:off x="13537311" y="2775938"/>
            <a:ext cx="333491" cy="333491"/>
          </a:xfrm>
          <a:prstGeom prst="ellipse">
            <a:avLst/>
          </a:prstGeom>
          <a:solidFill>
            <a:srgbClr val="03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6880981A-D025-4FAE-B8DB-80D4289EA546}"/>
              </a:ext>
            </a:extLst>
          </p:cNvPr>
          <p:cNvSpPr/>
          <p:nvPr/>
        </p:nvSpPr>
        <p:spPr>
          <a:xfrm flipH="1">
            <a:off x="13992904" y="2775938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B66F23-C1E1-4CB0-8F96-85793CF11D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42" y="8600106"/>
            <a:ext cx="1501777" cy="1304401"/>
          </a:xfrm>
          <a:prstGeom prst="rect">
            <a:avLst/>
          </a:prstGeom>
        </p:spPr>
      </p:pic>
      <p:sp>
        <p:nvSpPr>
          <p:cNvPr id="63" name="Овал 62">
            <a:extLst>
              <a:ext uri="{FF2B5EF4-FFF2-40B4-BE49-F238E27FC236}">
                <a16:creationId xmlns:a16="http://schemas.microsoft.com/office/drawing/2014/main" id="{D2080781-5B9E-42A0-95E3-290CC4EB41F8}"/>
              </a:ext>
            </a:extLst>
          </p:cNvPr>
          <p:cNvSpPr/>
          <p:nvPr/>
        </p:nvSpPr>
        <p:spPr>
          <a:xfrm flipH="1">
            <a:off x="4775694" y="2776289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9C795F89-50B6-4682-BE49-A870B0B797C4}"/>
              </a:ext>
            </a:extLst>
          </p:cNvPr>
          <p:cNvSpPr/>
          <p:nvPr/>
        </p:nvSpPr>
        <p:spPr>
          <a:xfrm flipH="1">
            <a:off x="5208798" y="2776289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9A9A31C4-CC43-4871-9E37-1C29E19F61D5}"/>
              </a:ext>
            </a:extLst>
          </p:cNvPr>
          <p:cNvSpPr/>
          <p:nvPr/>
        </p:nvSpPr>
        <p:spPr>
          <a:xfrm flipH="1">
            <a:off x="5641902" y="2776289"/>
            <a:ext cx="333491" cy="333491"/>
          </a:xfrm>
          <a:prstGeom prst="ellipse">
            <a:avLst/>
          </a:prstGeom>
          <a:solidFill>
            <a:srgbClr val="133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DACC331-2F35-4EC9-899A-FD5D573353D0}"/>
              </a:ext>
            </a:extLst>
          </p:cNvPr>
          <p:cNvSpPr/>
          <p:nvPr/>
        </p:nvSpPr>
        <p:spPr>
          <a:xfrm flipH="1">
            <a:off x="6075005" y="2776289"/>
            <a:ext cx="333491" cy="33349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F5901E2-5470-4A09-81E5-46405ACAC3EA}"/>
              </a:ext>
            </a:extLst>
          </p:cNvPr>
          <p:cNvSpPr/>
          <p:nvPr/>
        </p:nvSpPr>
        <p:spPr>
          <a:xfrm flipH="1">
            <a:off x="6532207" y="2776289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812671AA-9869-47B5-A4BA-B398661B366F}"/>
              </a:ext>
            </a:extLst>
          </p:cNvPr>
          <p:cNvSpPr/>
          <p:nvPr/>
        </p:nvSpPr>
        <p:spPr>
          <a:xfrm flipH="1">
            <a:off x="4781369" y="3751367"/>
            <a:ext cx="333491" cy="333491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B8C85B28-5340-4A52-94FD-393B3D8D172C}"/>
              </a:ext>
            </a:extLst>
          </p:cNvPr>
          <p:cNvSpPr/>
          <p:nvPr/>
        </p:nvSpPr>
        <p:spPr>
          <a:xfrm flipH="1">
            <a:off x="5208798" y="3751367"/>
            <a:ext cx="333491" cy="33349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44145337-B6AA-4127-83A8-E18C1DEAFE12}"/>
              </a:ext>
            </a:extLst>
          </p:cNvPr>
          <p:cNvSpPr/>
          <p:nvPr/>
        </p:nvSpPr>
        <p:spPr>
          <a:xfrm flipH="1">
            <a:off x="5641901" y="3751367"/>
            <a:ext cx="333491" cy="333491"/>
          </a:xfrm>
          <a:prstGeom prst="ellipse">
            <a:avLst/>
          </a:prstGeom>
          <a:solidFill>
            <a:srgbClr val="F5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03E3C7BA-3720-4BB7-923D-898151F56E49}"/>
              </a:ext>
            </a:extLst>
          </p:cNvPr>
          <p:cNvSpPr/>
          <p:nvPr/>
        </p:nvSpPr>
        <p:spPr>
          <a:xfrm flipH="1">
            <a:off x="6099103" y="3751367"/>
            <a:ext cx="333491" cy="3334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14D7856A-9268-4D28-9287-F0BFC111B4A2}"/>
              </a:ext>
            </a:extLst>
          </p:cNvPr>
          <p:cNvSpPr/>
          <p:nvPr/>
        </p:nvSpPr>
        <p:spPr>
          <a:xfrm flipH="1">
            <a:off x="6532206" y="3751367"/>
            <a:ext cx="333491" cy="333491"/>
          </a:xfrm>
          <a:prstGeom prst="ellipse">
            <a:avLst/>
          </a:prstGeom>
          <a:solidFill>
            <a:srgbClr val="03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3D07487B-E8B6-4819-A9D7-887FE63F34D3}"/>
              </a:ext>
            </a:extLst>
          </p:cNvPr>
          <p:cNvSpPr/>
          <p:nvPr/>
        </p:nvSpPr>
        <p:spPr>
          <a:xfrm flipH="1">
            <a:off x="4775694" y="3263828"/>
            <a:ext cx="333491" cy="333491"/>
          </a:xfrm>
          <a:prstGeom prst="ellipse">
            <a:avLst/>
          </a:prstGeom>
          <a:solidFill>
            <a:srgbClr val="8E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5D2E740F-AA9F-4388-A3DF-ACADDD8F3339}"/>
              </a:ext>
            </a:extLst>
          </p:cNvPr>
          <p:cNvSpPr/>
          <p:nvPr/>
        </p:nvSpPr>
        <p:spPr>
          <a:xfrm flipH="1">
            <a:off x="5208798" y="3263828"/>
            <a:ext cx="333491" cy="333491"/>
          </a:xfrm>
          <a:prstGeom prst="ellipse">
            <a:avLst/>
          </a:prstGeom>
          <a:solidFill>
            <a:srgbClr val="FDE9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07B05799-418F-4146-AF59-4DE7CD7DE520}"/>
              </a:ext>
            </a:extLst>
          </p:cNvPr>
          <p:cNvSpPr/>
          <p:nvPr/>
        </p:nvSpPr>
        <p:spPr>
          <a:xfrm flipH="1">
            <a:off x="5641902" y="3263828"/>
            <a:ext cx="333491" cy="333491"/>
          </a:xfrm>
          <a:prstGeom prst="ellipse">
            <a:avLst/>
          </a:prstGeom>
          <a:solidFill>
            <a:srgbClr val="FC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C61F475-B383-4255-94CC-26BB5E18297A}"/>
              </a:ext>
            </a:extLst>
          </p:cNvPr>
          <p:cNvSpPr/>
          <p:nvPr/>
        </p:nvSpPr>
        <p:spPr>
          <a:xfrm flipH="1">
            <a:off x="6075005" y="3263828"/>
            <a:ext cx="333491" cy="3334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DB0767F6-ED36-40C7-B913-CC181CD728B4}"/>
              </a:ext>
            </a:extLst>
          </p:cNvPr>
          <p:cNvSpPr/>
          <p:nvPr/>
        </p:nvSpPr>
        <p:spPr>
          <a:xfrm flipH="1">
            <a:off x="6532207" y="3263828"/>
            <a:ext cx="333491" cy="333491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D0B3783B-6DA1-444C-95D7-F78402604C51}"/>
              </a:ext>
            </a:extLst>
          </p:cNvPr>
          <p:cNvSpPr/>
          <p:nvPr/>
        </p:nvSpPr>
        <p:spPr>
          <a:xfrm flipH="1">
            <a:off x="4781369" y="4238906"/>
            <a:ext cx="333491" cy="333491"/>
          </a:xfrm>
          <a:prstGeom prst="ellipse">
            <a:avLst/>
          </a:prstGeom>
          <a:solidFill>
            <a:srgbClr val="1A8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381BEAD4-9315-4334-8582-B635AC483D66}"/>
              </a:ext>
            </a:extLst>
          </p:cNvPr>
          <p:cNvSpPr/>
          <p:nvPr/>
        </p:nvSpPr>
        <p:spPr>
          <a:xfrm flipH="1">
            <a:off x="5208798" y="4238906"/>
            <a:ext cx="333491" cy="333491"/>
          </a:xfrm>
          <a:prstGeom prst="ellipse">
            <a:avLst/>
          </a:prstGeom>
          <a:solidFill>
            <a:srgbClr val="2AB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99C8A154-AADF-4380-B198-CFFC0022CEF0}"/>
              </a:ext>
            </a:extLst>
          </p:cNvPr>
          <p:cNvSpPr/>
          <p:nvPr/>
        </p:nvSpPr>
        <p:spPr>
          <a:xfrm flipH="1">
            <a:off x="5641901" y="4238906"/>
            <a:ext cx="333491" cy="333491"/>
          </a:xfrm>
          <a:prstGeom prst="ellipse">
            <a:avLst/>
          </a:prstGeom>
          <a:solidFill>
            <a:srgbClr val="607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DAF5655-D28C-44D8-9F82-8E7FEE21B874}"/>
              </a:ext>
            </a:extLst>
          </p:cNvPr>
          <p:cNvSpPr/>
          <p:nvPr/>
        </p:nvSpPr>
        <p:spPr>
          <a:xfrm flipH="1">
            <a:off x="6099103" y="4238906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C7C7B710-39A0-4FB8-BD0A-13F53526363F}"/>
              </a:ext>
            </a:extLst>
          </p:cNvPr>
          <p:cNvSpPr/>
          <p:nvPr/>
        </p:nvSpPr>
        <p:spPr>
          <a:xfrm flipH="1">
            <a:off x="6532206" y="4238906"/>
            <a:ext cx="333491" cy="333491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522A63-6B20-4641-AB4C-A5A1F7EA88C6}"/>
              </a:ext>
            </a:extLst>
          </p:cNvPr>
          <p:cNvSpPr txBox="1"/>
          <p:nvPr/>
        </p:nvSpPr>
        <p:spPr>
          <a:xfrm>
            <a:off x="4678015" y="4804171"/>
            <a:ext cx="3352337" cy="1824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хлопок, трикотаж </a:t>
            </a:r>
            <a:r>
              <a:rPr lang="ru-RU" sz="2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Piqué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180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8D0306-A9F7-4B82-9AF7-2CFF2DD9BEAA}"/>
              </a:ext>
            </a:extLst>
          </p:cNvPr>
          <p:cNvSpPr txBox="1"/>
          <p:nvPr/>
        </p:nvSpPr>
        <p:spPr>
          <a:xfrm>
            <a:off x="12733921" y="3439551"/>
            <a:ext cx="3352337" cy="1824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6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5A7625-3635-4DD0-89EA-6BF9A4881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6" t="-2674" r="-4683"/>
          <a:stretch/>
        </p:blipFill>
        <p:spPr>
          <a:xfrm>
            <a:off x="9946872" y="1027502"/>
            <a:ext cx="4343037" cy="59511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69D30F-21DC-4B0F-88CD-3D81F483A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5172479" y="1182524"/>
            <a:ext cx="4149549" cy="58144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247BD-6A89-4B80-B385-818865901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" y="1099226"/>
            <a:ext cx="4495773" cy="58977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2F2867-CB79-4AD5-BE50-9A006D933B84}"/>
              </a:ext>
            </a:extLst>
          </p:cNvPr>
          <p:cNvSpPr txBox="1"/>
          <p:nvPr/>
        </p:nvSpPr>
        <p:spPr>
          <a:xfrm>
            <a:off x="454036" y="304548"/>
            <a:ext cx="751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E03A3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Большие остатки на складе</a:t>
            </a:r>
          </a:p>
        </p:txBody>
      </p:sp>
      <p:pic>
        <p:nvPicPr>
          <p:cNvPr id="86" name="Picture 4" descr="Коллекции брендов сувенирной продукции">
            <a:extLst>
              <a:ext uri="{FF2B5EF4-FFF2-40B4-BE49-F238E27FC236}">
                <a16:creationId xmlns:a16="http://schemas.microsoft.com/office/drawing/2014/main" id="{ED3A8DB5-64B6-4B97-BCF4-A480D3D4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0" t="7558" r="7308" b="6365"/>
          <a:stretch/>
        </p:blipFill>
        <p:spPr bwMode="auto">
          <a:xfrm>
            <a:off x="12943999" y="490655"/>
            <a:ext cx="1683728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EF146E4-5DA3-4FB5-825D-E3B82E024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822" y="6953173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3100001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55B58E-244B-4710-8EBE-2A62CA6B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822" y="7458601"/>
            <a:ext cx="2954794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club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C2BC5B-F44E-4D9A-81CA-ADA2E6FF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970" y="8519268"/>
            <a:ext cx="209446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359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6ED31AD8-65B4-46FE-82B9-D4E520BFB844}"/>
              </a:ext>
            </a:extLst>
          </p:cNvPr>
          <p:cNvSpPr/>
          <p:nvPr/>
        </p:nvSpPr>
        <p:spPr>
          <a:xfrm flipH="1">
            <a:off x="9322028" y="9079976"/>
            <a:ext cx="333491" cy="333491"/>
          </a:xfrm>
          <a:prstGeom prst="ellipse">
            <a:avLst/>
          </a:prstGeom>
          <a:solidFill>
            <a:srgbClr val="C7D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88893790-E397-4A1F-87A3-7E7CD939B85A}"/>
              </a:ext>
            </a:extLst>
          </p:cNvPr>
          <p:cNvSpPr/>
          <p:nvPr/>
        </p:nvSpPr>
        <p:spPr>
          <a:xfrm flipH="1">
            <a:off x="8426121" y="7679723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43BDA659-FBB9-4075-8408-7AEA31B8EF6D}"/>
              </a:ext>
            </a:extLst>
          </p:cNvPr>
          <p:cNvSpPr/>
          <p:nvPr/>
        </p:nvSpPr>
        <p:spPr>
          <a:xfrm flipH="1">
            <a:off x="8859225" y="7679723"/>
            <a:ext cx="333491" cy="333491"/>
          </a:xfrm>
          <a:prstGeom prst="ellipse">
            <a:avLst/>
          </a:prstGeom>
          <a:solidFill>
            <a:srgbClr val="FEB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4B71BF8D-9017-4953-9BF4-48783621E7B9}"/>
              </a:ext>
            </a:extLst>
          </p:cNvPr>
          <p:cNvSpPr/>
          <p:nvPr/>
        </p:nvSpPr>
        <p:spPr>
          <a:xfrm flipH="1">
            <a:off x="9292328" y="7679723"/>
            <a:ext cx="333491" cy="333491"/>
          </a:xfrm>
          <a:prstGeom prst="ellipse">
            <a:avLst/>
          </a:prstGeom>
          <a:solidFill>
            <a:srgbClr val="F17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A58E374-87CD-4ADF-A132-0086254CB7A6}"/>
              </a:ext>
            </a:extLst>
          </p:cNvPr>
          <p:cNvSpPr/>
          <p:nvPr/>
        </p:nvSpPr>
        <p:spPr>
          <a:xfrm flipH="1">
            <a:off x="7982974" y="8165143"/>
            <a:ext cx="333491" cy="333491"/>
          </a:xfrm>
          <a:prstGeom prst="ellipse">
            <a:avLst/>
          </a:prstGeom>
          <a:solidFill>
            <a:srgbClr val="FD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A0D2BDD7-029F-463B-8652-F0895BABF62C}"/>
              </a:ext>
            </a:extLst>
          </p:cNvPr>
          <p:cNvSpPr/>
          <p:nvPr/>
        </p:nvSpPr>
        <p:spPr>
          <a:xfrm flipH="1">
            <a:off x="8416077" y="8613225"/>
            <a:ext cx="333491" cy="333491"/>
          </a:xfrm>
          <a:prstGeom prst="ellipse">
            <a:avLst/>
          </a:prstGeom>
          <a:solidFill>
            <a:srgbClr val="8B1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693FB2DB-2FEB-4B96-9B17-1A5C23E16077}"/>
              </a:ext>
            </a:extLst>
          </p:cNvPr>
          <p:cNvSpPr/>
          <p:nvPr/>
        </p:nvSpPr>
        <p:spPr>
          <a:xfrm flipH="1">
            <a:off x="7996301" y="7698392"/>
            <a:ext cx="333491" cy="333491"/>
          </a:xfrm>
          <a:prstGeom prst="ellipse">
            <a:avLst/>
          </a:prstGeom>
          <a:solidFill>
            <a:srgbClr val="54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42779349-273E-465B-94BD-175A1DEF6862}"/>
              </a:ext>
            </a:extLst>
          </p:cNvPr>
          <p:cNvSpPr/>
          <p:nvPr/>
        </p:nvSpPr>
        <p:spPr>
          <a:xfrm flipH="1">
            <a:off x="8429405" y="8146474"/>
            <a:ext cx="333491" cy="333491"/>
          </a:xfrm>
          <a:prstGeom prst="ellipse">
            <a:avLst/>
          </a:prstGeom>
          <a:solidFill>
            <a:srgbClr val="C3313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FA315F91-7AC6-4CE5-8597-4DF3DC10FBCF}"/>
              </a:ext>
            </a:extLst>
          </p:cNvPr>
          <p:cNvSpPr/>
          <p:nvPr/>
        </p:nvSpPr>
        <p:spPr>
          <a:xfrm flipH="1">
            <a:off x="8862509" y="8146474"/>
            <a:ext cx="333491" cy="333491"/>
          </a:xfrm>
          <a:prstGeom prst="ellipse">
            <a:avLst/>
          </a:prstGeom>
          <a:solidFill>
            <a:srgbClr val="4B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9BC7DE62-2B54-4D01-89FA-DCE5790EB392}"/>
              </a:ext>
            </a:extLst>
          </p:cNvPr>
          <p:cNvSpPr/>
          <p:nvPr/>
        </p:nvSpPr>
        <p:spPr>
          <a:xfrm flipH="1">
            <a:off x="9295612" y="8146474"/>
            <a:ext cx="333491" cy="33349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43CC7D65-03B4-4718-BC17-658CF0A18FA4}"/>
              </a:ext>
            </a:extLst>
          </p:cNvPr>
          <p:cNvSpPr/>
          <p:nvPr/>
        </p:nvSpPr>
        <p:spPr>
          <a:xfrm flipH="1">
            <a:off x="8859225" y="8613225"/>
            <a:ext cx="333491" cy="333491"/>
          </a:xfrm>
          <a:prstGeom prst="ellipse">
            <a:avLst/>
          </a:prstGeom>
          <a:solidFill>
            <a:srgbClr val="2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D860C59E-5994-421B-A754-36B562308883}"/>
              </a:ext>
            </a:extLst>
          </p:cNvPr>
          <p:cNvSpPr/>
          <p:nvPr/>
        </p:nvSpPr>
        <p:spPr>
          <a:xfrm flipH="1">
            <a:off x="9292328" y="8613225"/>
            <a:ext cx="333491" cy="333491"/>
          </a:xfrm>
          <a:prstGeom prst="ellipse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D65052C1-FBBD-4E60-B697-AEEFF65DD8E4}"/>
              </a:ext>
            </a:extLst>
          </p:cNvPr>
          <p:cNvSpPr/>
          <p:nvPr/>
        </p:nvSpPr>
        <p:spPr>
          <a:xfrm flipH="1">
            <a:off x="8008616" y="8623062"/>
            <a:ext cx="333491" cy="333491"/>
          </a:xfrm>
          <a:prstGeom prst="ellipse">
            <a:avLst/>
          </a:prstGeom>
          <a:solidFill>
            <a:srgbClr val="172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D207FAA-6DB7-4CC0-8261-4C41DF3AD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850" y="6965938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3100868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A131DE8-4766-4376-B6D9-BC43FCDB8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850" y="7471685"/>
            <a:ext cx="3911944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Heavy Super Club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3BE15F-37FF-4E3D-878D-15A2DB0C5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998" y="8532352"/>
            <a:ext cx="209446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597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E53FA3BA-2810-4F9B-A584-AC0EFE44BFAE}"/>
              </a:ext>
            </a:extLst>
          </p:cNvPr>
          <p:cNvSpPr/>
          <p:nvPr/>
        </p:nvSpPr>
        <p:spPr>
          <a:xfrm flipH="1">
            <a:off x="13019056" y="8383911"/>
            <a:ext cx="333491" cy="333491"/>
          </a:xfrm>
          <a:prstGeom prst="ellipse">
            <a:avLst/>
          </a:prstGeom>
          <a:solidFill>
            <a:srgbClr val="C7D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8C5D6963-CBE8-4C35-A423-6678E7DA9F28}"/>
              </a:ext>
            </a:extLst>
          </p:cNvPr>
          <p:cNvSpPr/>
          <p:nvPr/>
        </p:nvSpPr>
        <p:spPr>
          <a:xfrm flipH="1">
            <a:off x="13452160" y="8383911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B2BB36DB-F142-470E-9036-FDB13284FEF3}"/>
              </a:ext>
            </a:extLst>
          </p:cNvPr>
          <p:cNvSpPr/>
          <p:nvPr/>
        </p:nvSpPr>
        <p:spPr>
          <a:xfrm flipH="1">
            <a:off x="13885264" y="8383911"/>
            <a:ext cx="333491" cy="333491"/>
          </a:xfrm>
          <a:prstGeom prst="ellipse">
            <a:avLst/>
          </a:prstGeom>
          <a:solidFill>
            <a:srgbClr val="F8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0BE3F429-4648-4A0B-8F08-05D793CCE734}"/>
              </a:ext>
            </a:extLst>
          </p:cNvPr>
          <p:cNvSpPr/>
          <p:nvPr/>
        </p:nvSpPr>
        <p:spPr>
          <a:xfrm flipH="1">
            <a:off x="13452160" y="8835100"/>
            <a:ext cx="333491" cy="333491"/>
          </a:xfrm>
          <a:prstGeom prst="ellipse">
            <a:avLst/>
          </a:prstGeom>
          <a:solidFill>
            <a:srgbClr val="B92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C3A83907-530A-478E-9088-E95E9DDAF98B}"/>
              </a:ext>
            </a:extLst>
          </p:cNvPr>
          <p:cNvSpPr/>
          <p:nvPr/>
        </p:nvSpPr>
        <p:spPr>
          <a:xfrm flipH="1">
            <a:off x="13019056" y="8838138"/>
            <a:ext cx="333491" cy="333491"/>
          </a:xfrm>
          <a:prstGeom prst="ellipse">
            <a:avLst/>
          </a:prstGeom>
          <a:solidFill>
            <a:srgbClr val="ED7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578F6C9E-30F2-4548-A708-9E75F3837642}"/>
              </a:ext>
            </a:extLst>
          </p:cNvPr>
          <p:cNvSpPr/>
          <p:nvPr/>
        </p:nvSpPr>
        <p:spPr>
          <a:xfrm flipH="1">
            <a:off x="13885264" y="8838138"/>
            <a:ext cx="333491" cy="333491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5746EB-705A-448E-A7BC-5B3AE0D9C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35" y="6978638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3103101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239FDD6-E93B-41EB-B130-F98449A13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35" y="7484385"/>
            <a:ext cx="2954794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Club»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CC9D2CD-1F77-463D-BED3-F8B1C52EF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84" y="8545052"/>
            <a:ext cx="1969728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319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2FF8C440-6412-4B0E-ADD8-DE3BBEC279EF}"/>
              </a:ext>
            </a:extLst>
          </p:cNvPr>
          <p:cNvSpPr/>
          <p:nvPr/>
        </p:nvSpPr>
        <p:spPr>
          <a:xfrm flipH="1">
            <a:off x="3837190" y="8653107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F3C19060-B464-448D-A79E-5C8A81055EB8}"/>
              </a:ext>
            </a:extLst>
          </p:cNvPr>
          <p:cNvSpPr/>
          <p:nvPr/>
        </p:nvSpPr>
        <p:spPr>
          <a:xfrm flipH="1">
            <a:off x="3421915" y="8648441"/>
            <a:ext cx="333491" cy="333491"/>
          </a:xfrm>
          <a:prstGeom prst="ellipse">
            <a:avLst/>
          </a:prstGeom>
          <a:solidFill>
            <a:srgbClr val="272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8FA0FA9-26F2-47E0-8459-519EFD7386F9}"/>
              </a:ext>
            </a:extLst>
          </p:cNvPr>
          <p:cNvSpPr txBox="1"/>
          <p:nvPr/>
        </p:nvSpPr>
        <p:spPr>
          <a:xfrm>
            <a:off x="5073832" y="9152332"/>
            <a:ext cx="3618695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135-145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8E61A61-E827-45A3-B23A-FCB368A767E8}"/>
              </a:ext>
            </a:extLst>
          </p:cNvPr>
          <p:cNvSpPr txBox="1"/>
          <p:nvPr/>
        </p:nvSpPr>
        <p:spPr>
          <a:xfrm>
            <a:off x="1007135" y="9122582"/>
            <a:ext cx="3618695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120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252E5F6-7B91-47C5-881F-A02036835743}"/>
              </a:ext>
            </a:extLst>
          </p:cNvPr>
          <p:cNvSpPr txBox="1"/>
          <p:nvPr/>
        </p:nvSpPr>
        <p:spPr>
          <a:xfrm>
            <a:off x="10600060" y="9122582"/>
            <a:ext cx="3618695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180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9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8D5714D-AD0B-4587-9D74-20D5075FB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899470" y="1566479"/>
            <a:ext cx="5528773" cy="912533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523BC78-FA8D-45B5-A2DE-886FEBDDD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0509">
            <a:off x="356761" y="1885518"/>
            <a:ext cx="4603137" cy="898833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54E99D5-6048-47F4-B3B6-55F7CD4538C0}"/>
              </a:ext>
            </a:extLst>
          </p:cNvPr>
          <p:cNvSpPr txBox="1"/>
          <p:nvPr/>
        </p:nvSpPr>
        <p:spPr>
          <a:xfrm>
            <a:off x="539777" y="433591"/>
            <a:ext cx="751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A362"/>
                </a:solidFill>
                <a:latin typeface="Museo Sans Cyrl 100" panose="02000000000000000000" pitchFamily="50" charset="-52"/>
                <a:ea typeface="Segoe UI Black" panose="020B0A02040204020203" pitchFamily="34" charset="0"/>
                <a:cs typeface="Segoe UI" panose="020B0502040204020203" pitchFamily="34" charset="0"/>
              </a:rPr>
              <a:t>Большие остатки на складе</a:t>
            </a:r>
          </a:p>
        </p:txBody>
      </p:sp>
      <p:pic>
        <p:nvPicPr>
          <p:cNvPr id="59" name="Picture 4" descr="Коллекции брендов сувенирной продукции">
            <a:extLst>
              <a:ext uri="{FF2B5EF4-FFF2-40B4-BE49-F238E27FC236}">
                <a16:creationId xmlns:a16="http://schemas.microsoft.com/office/drawing/2014/main" id="{C343E85A-C6AE-4E11-BBA8-97A77DD3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0" t="7558" r="7308" b="6365"/>
          <a:stretch/>
        </p:blipFill>
        <p:spPr bwMode="auto">
          <a:xfrm>
            <a:off x="12826360" y="528755"/>
            <a:ext cx="1683728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7BB0EEC-413F-43EA-88DD-256F81E67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952" y="1477579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3100561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297BC7E-8014-4CEA-95FB-3B503ECC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952" y="1983326"/>
            <a:ext cx="3728517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 Super Club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02B95D8-E235-4B06-A26B-1ED1241A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7100" y="2985459"/>
            <a:ext cx="1865055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477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44D60152-20F9-42C0-93A3-13EF4C82D8B0}"/>
              </a:ext>
            </a:extLst>
          </p:cNvPr>
          <p:cNvSpPr/>
          <p:nvPr/>
        </p:nvSpPr>
        <p:spPr>
          <a:xfrm flipH="1">
            <a:off x="12492869" y="4778327"/>
            <a:ext cx="333491" cy="333491"/>
          </a:xfrm>
          <a:prstGeom prst="ellipse">
            <a:avLst/>
          </a:prstGeom>
          <a:solidFill>
            <a:srgbClr val="2E3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4D0AAF48-CC4F-40AF-ADE6-FD0D4B2EADD9}"/>
              </a:ext>
            </a:extLst>
          </p:cNvPr>
          <p:cNvSpPr/>
          <p:nvPr/>
        </p:nvSpPr>
        <p:spPr>
          <a:xfrm flipH="1">
            <a:off x="12925973" y="4778327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76B23CCD-A4EC-4417-934B-031E0D1E9E2D}"/>
              </a:ext>
            </a:extLst>
          </p:cNvPr>
          <p:cNvSpPr/>
          <p:nvPr/>
        </p:nvSpPr>
        <p:spPr>
          <a:xfrm flipH="1">
            <a:off x="13359077" y="4778327"/>
            <a:ext cx="333491" cy="333491"/>
          </a:xfrm>
          <a:prstGeom prst="ellipse">
            <a:avLst/>
          </a:prstGeom>
          <a:solidFill>
            <a:srgbClr val="F9B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0FEC9C26-CF66-4701-A1D7-D230CE63AFD7}"/>
              </a:ext>
            </a:extLst>
          </p:cNvPr>
          <p:cNvSpPr/>
          <p:nvPr/>
        </p:nvSpPr>
        <p:spPr>
          <a:xfrm flipH="1">
            <a:off x="13792180" y="4778327"/>
            <a:ext cx="333491" cy="333491"/>
          </a:xfrm>
          <a:prstGeom prst="ellipse">
            <a:avLst/>
          </a:prstGeom>
          <a:solidFill>
            <a:srgbClr val="326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4D5A845A-FA39-403D-A855-594EBCC36BA7}"/>
              </a:ext>
            </a:extLst>
          </p:cNvPr>
          <p:cNvSpPr/>
          <p:nvPr/>
        </p:nvSpPr>
        <p:spPr>
          <a:xfrm flipH="1">
            <a:off x="12492869" y="5232554"/>
            <a:ext cx="333491" cy="333491"/>
          </a:xfrm>
          <a:prstGeom prst="ellipse">
            <a:avLst/>
          </a:prstGeom>
          <a:solidFill>
            <a:srgbClr val="C3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0D22F63D-C2C3-494B-95A8-1F5B83BABB24}"/>
              </a:ext>
            </a:extLst>
          </p:cNvPr>
          <p:cNvSpPr/>
          <p:nvPr/>
        </p:nvSpPr>
        <p:spPr>
          <a:xfrm flipH="1">
            <a:off x="12925973" y="5232554"/>
            <a:ext cx="333491" cy="333491"/>
          </a:xfrm>
          <a:prstGeom prst="ellipse">
            <a:avLst/>
          </a:prstGeom>
          <a:solidFill>
            <a:srgbClr val="48453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B312B2B2-F347-4A32-93F2-D291049658A6}"/>
              </a:ext>
            </a:extLst>
          </p:cNvPr>
          <p:cNvSpPr/>
          <p:nvPr/>
        </p:nvSpPr>
        <p:spPr>
          <a:xfrm flipH="1">
            <a:off x="13359077" y="5232554"/>
            <a:ext cx="333491" cy="333491"/>
          </a:xfrm>
          <a:prstGeom prst="ellipse">
            <a:avLst/>
          </a:prstGeom>
          <a:solidFill>
            <a:srgbClr val="46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4BA0DD74-06A6-4CDC-8192-98CC6F19DF9E}"/>
              </a:ext>
            </a:extLst>
          </p:cNvPr>
          <p:cNvSpPr/>
          <p:nvPr/>
        </p:nvSpPr>
        <p:spPr>
          <a:xfrm flipH="1">
            <a:off x="13792180" y="5232554"/>
            <a:ext cx="333491" cy="333491"/>
          </a:xfrm>
          <a:prstGeom prst="ellipse">
            <a:avLst/>
          </a:prstGeom>
          <a:solidFill>
            <a:srgbClr val="BB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C1B7135-9AED-4BC0-895C-EFD84CCAC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570" y="1477579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3100901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F16EC45-ADB2-40B4-B3C8-75C4D044C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570" y="1983326"/>
            <a:ext cx="3728517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ru-RU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женская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CE55A83-569D-433B-90F8-69F248654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718" y="2985459"/>
            <a:ext cx="1791685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380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82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4A8CED1B-D0BF-447D-8FAD-9678055EFA51}"/>
              </a:ext>
            </a:extLst>
          </p:cNvPr>
          <p:cNvSpPr/>
          <p:nvPr/>
        </p:nvSpPr>
        <p:spPr>
          <a:xfrm flipH="1">
            <a:off x="14225283" y="4778327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A963ED2F-F7F4-4D14-A8CA-01EC0C440A44}"/>
              </a:ext>
            </a:extLst>
          </p:cNvPr>
          <p:cNvSpPr/>
          <p:nvPr/>
        </p:nvSpPr>
        <p:spPr>
          <a:xfrm flipH="1">
            <a:off x="14225283" y="5232554"/>
            <a:ext cx="333491" cy="333491"/>
          </a:xfrm>
          <a:prstGeom prst="ellipse">
            <a:avLst/>
          </a:prstGeom>
          <a:solidFill>
            <a:srgbClr val="662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6251EE00-ED5C-4868-A9CF-11CE00936BA0}"/>
              </a:ext>
            </a:extLst>
          </p:cNvPr>
          <p:cNvSpPr/>
          <p:nvPr/>
        </p:nvSpPr>
        <p:spPr>
          <a:xfrm flipH="1">
            <a:off x="12492869" y="5671168"/>
            <a:ext cx="333491" cy="333491"/>
          </a:xfrm>
          <a:prstGeom prst="ellipse">
            <a:avLst/>
          </a:prstGeom>
          <a:solidFill>
            <a:srgbClr val="960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E4BFEF8A-B4B6-4A71-9233-8A6C6168460C}"/>
              </a:ext>
            </a:extLst>
          </p:cNvPr>
          <p:cNvSpPr/>
          <p:nvPr/>
        </p:nvSpPr>
        <p:spPr>
          <a:xfrm flipH="1">
            <a:off x="12925973" y="5671168"/>
            <a:ext cx="333491" cy="333491"/>
          </a:xfrm>
          <a:prstGeom prst="ellipse">
            <a:avLst/>
          </a:prstGeom>
          <a:solidFill>
            <a:srgbClr val="FDCD4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0CBFB054-2390-4C33-B90A-7F5EF5DA6D67}"/>
              </a:ext>
            </a:extLst>
          </p:cNvPr>
          <p:cNvSpPr/>
          <p:nvPr/>
        </p:nvSpPr>
        <p:spPr>
          <a:xfrm flipH="1">
            <a:off x="13359077" y="5671168"/>
            <a:ext cx="333491" cy="333491"/>
          </a:xfrm>
          <a:prstGeom prst="ellipse">
            <a:avLst/>
          </a:prstGeom>
          <a:solidFill>
            <a:srgbClr val="52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9C793DF6-387A-40A8-89CF-2585B6C0F6ED}"/>
              </a:ext>
            </a:extLst>
          </p:cNvPr>
          <p:cNvSpPr/>
          <p:nvPr/>
        </p:nvSpPr>
        <p:spPr>
          <a:xfrm flipH="1">
            <a:off x="13792180" y="5671168"/>
            <a:ext cx="333491" cy="333491"/>
          </a:xfrm>
          <a:prstGeom prst="ellipse">
            <a:avLst/>
          </a:prstGeom>
          <a:solidFill>
            <a:srgbClr val="5FB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18EE9431-8660-45E4-8BB5-A8C8DB3B3C4C}"/>
              </a:ext>
            </a:extLst>
          </p:cNvPr>
          <p:cNvSpPr/>
          <p:nvPr/>
        </p:nvSpPr>
        <p:spPr>
          <a:xfrm flipH="1">
            <a:off x="14225283" y="5671168"/>
            <a:ext cx="333491" cy="333491"/>
          </a:xfrm>
          <a:prstGeom prst="ellipse">
            <a:avLst/>
          </a:prstGeom>
          <a:solidFill>
            <a:srgbClr val="322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EB8AC3EE-B620-4A04-9024-3032A7A712A8}"/>
              </a:ext>
            </a:extLst>
          </p:cNvPr>
          <p:cNvSpPr/>
          <p:nvPr/>
        </p:nvSpPr>
        <p:spPr>
          <a:xfrm flipH="1">
            <a:off x="5155143" y="4787917"/>
            <a:ext cx="333491" cy="333491"/>
          </a:xfrm>
          <a:prstGeom prst="ellipse">
            <a:avLst/>
          </a:prstGeom>
          <a:solidFill>
            <a:srgbClr val="344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D6A8F215-780C-4967-BBAC-1F37D31BB162}"/>
              </a:ext>
            </a:extLst>
          </p:cNvPr>
          <p:cNvSpPr/>
          <p:nvPr/>
        </p:nvSpPr>
        <p:spPr>
          <a:xfrm flipH="1">
            <a:off x="5588247" y="4787917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62087316-0EFB-4098-B731-B4A372427B6B}"/>
              </a:ext>
            </a:extLst>
          </p:cNvPr>
          <p:cNvSpPr/>
          <p:nvPr/>
        </p:nvSpPr>
        <p:spPr>
          <a:xfrm flipH="1">
            <a:off x="6021351" y="4787917"/>
            <a:ext cx="333491" cy="333491"/>
          </a:xfrm>
          <a:prstGeom prst="ellipse">
            <a:avLst/>
          </a:prstGeom>
          <a:solidFill>
            <a:srgbClr val="BCD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708C6EC9-53AA-4645-8CDE-331A847BC324}"/>
              </a:ext>
            </a:extLst>
          </p:cNvPr>
          <p:cNvSpPr/>
          <p:nvPr/>
        </p:nvSpPr>
        <p:spPr>
          <a:xfrm flipH="1">
            <a:off x="5155143" y="5242144"/>
            <a:ext cx="333491" cy="333491"/>
          </a:xfrm>
          <a:prstGeom prst="ellipse">
            <a:avLst/>
          </a:prstGeom>
          <a:solidFill>
            <a:srgbClr val="E9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2A0D55DE-9F5C-4532-85AD-F91BB3C89F77}"/>
              </a:ext>
            </a:extLst>
          </p:cNvPr>
          <p:cNvSpPr/>
          <p:nvPr/>
        </p:nvSpPr>
        <p:spPr>
          <a:xfrm flipH="1">
            <a:off x="5588247" y="5242144"/>
            <a:ext cx="333491" cy="333491"/>
          </a:xfrm>
          <a:prstGeom prst="ellipse">
            <a:avLst/>
          </a:prstGeom>
          <a:solidFill>
            <a:srgbClr val="DB762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DA633CAA-AA68-4CA1-8E30-41983CD0D3D3}"/>
              </a:ext>
            </a:extLst>
          </p:cNvPr>
          <p:cNvSpPr/>
          <p:nvPr/>
        </p:nvSpPr>
        <p:spPr>
          <a:xfrm flipH="1">
            <a:off x="6021351" y="5242144"/>
            <a:ext cx="333491" cy="333491"/>
          </a:xfrm>
          <a:prstGeom prst="ellipse">
            <a:avLst/>
          </a:prstGeom>
          <a:solidFill>
            <a:srgbClr val="C1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E8636562-B8FF-419A-BE7F-591D81992694}"/>
              </a:ext>
            </a:extLst>
          </p:cNvPr>
          <p:cNvSpPr/>
          <p:nvPr/>
        </p:nvSpPr>
        <p:spPr>
          <a:xfrm flipH="1">
            <a:off x="5155143" y="5680758"/>
            <a:ext cx="333491" cy="333491"/>
          </a:xfrm>
          <a:prstGeom prst="ellipse">
            <a:avLst/>
          </a:prstGeom>
          <a:solidFill>
            <a:srgbClr val="90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2B6E444-AA3D-49D7-9846-A277CC28B8D9}"/>
              </a:ext>
            </a:extLst>
          </p:cNvPr>
          <p:cNvSpPr/>
          <p:nvPr/>
        </p:nvSpPr>
        <p:spPr>
          <a:xfrm flipH="1">
            <a:off x="5588247" y="5680758"/>
            <a:ext cx="333491" cy="333491"/>
          </a:xfrm>
          <a:prstGeom prst="ellipse">
            <a:avLst/>
          </a:prstGeom>
          <a:solidFill>
            <a:srgbClr val="3C664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6CC38ECD-0F9B-4DEC-B2A7-0D5913CFA9A6}"/>
              </a:ext>
            </a:extLst>
          </p:cNvPr>
          <p:cNvSpPr/>
          <p:nvPr/>
        </p:nvSpPr>
        <p:spPr>
          <a:xfrm flipH="1">
            <a:off x="6021351" y="5680758"/>
            <a:ext cx="333491" cy="333491"/>
          </a:xfrm>
          <a:prstGeom prst="ellipse">
            <a:avLst/>
          </a:prstGeom>
          <a:solidFill>
            <a:srgbClr val="FFC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3ED70CF4-05A5-42F8-BE98-2CF4E80216E7}"/>
              </a:ext>
            </a:extLst>
          </p:cNvPr>
          <p:cNvSpPr/>
          <p:nvPr/>
        </p:nvSpPr>
        <p:spPr>
          <a:xfrm flipH="1">
            <a:off x="5155143" y="6134985"/>
            <a:ext cx="333491" cy="333491"/>
          </a:xfrm>
          <a:prstGeom prst="ellipse">
            <a:avLst/>
          </a:prstGeom>
          <a:solidFill>
            <a:srgbClr val="EDB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0A52ACA9-8DDB-45F7-B572-6365B0436A8A}"/>
              </a:ext>
            </a:extLst>
          </p:cNvPr>
          <p:cNvSpPr/>
          <p:nvPr/>
        </p:nvSpPr>
        <p:spPr>
          <a:xfrm flipH="1">
            <a:off x="5588247" y="6134985"/>
            <a:ext cx="333491" cy="333491"/>
          </a:xfrm>
          <a:prstGeom prst="ellipse">
            <a:avLst/>
          </a:prstGeom>
          <a:solidFill>
            <a:srgbClr val="6430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6D3FCE60-0C34-40E5-9877-2AB6B289EF62}"/>
              </a:ext>
            </a:extLst>
          </p:cNvPr>
          <p:cNvSpPr/>
          <p:nvPr/>
        </p:nvSpPr>
        <p:spPr>
          <a:xfrm flipH="1">
            <a:off x="6021351" y="6134985"/>
            <a:ext cx="333491" cy="333491"/>
          </a:xfrm>
          <a:prstGeom prst="ellipse">
            <a:avLst/>
          </a:prstGeom>
          <a:solidFill>
            <a:srgbClr val="A09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1915554E-9C0A-4A4B-B291-14571F0B42D9}"/>
              </a:ext>
            </a:extLst>
          </p:cNvPr>
          <p:cNvSpPr/>
          <p:nvPr/>
        </p:nvSpPr>
        <p:spPr>
          <a:xfrm flipH="1">
            <a:off x="5155143" y="6586390"/>
            <a:ext cx="333491" cy="333491"/>
          </a:xfrm>
          <a:prstGeom prst="ellipse">
            <a:avLst/>
          </a:prstGeom>
          <a:solidFill>
            <a:srgbClr val="2E2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DAF9B4-8220-47B5-A2F0-68D88973D573}"/>
              </a:ext>
            </a:extLst>
          </p:cNvPr>
          <p:cNvSpPr txBox="1"/>
          <p:nvPr/>
        </p:nvSpPr>
        <p:spPr>
          <a:xfrm>
            <a:off x="3897998" y="3583025"/>
            <a:ext cx="3618695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150-160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97761CE-9116-43A1-92C3-B1CCD8628D92}"/>
              </a:ext>
            </a:extLst>
          </p:cNvPr>
          <p:cNvSpPr txBox="1"/>
          <p:nvPr/>
        </p:nvSpPr>
        <p:spPr>
          <a:xfrm>
            <a:off x="11116625" y="3583025"/>
            <a:ext cx="3618695" cy="101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100% хлопок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150-160 г/м2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8A3D9-C8A0-4CEE-A7E5-3F910230B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5437"/>
            <a:ext cx="15119351" cy="1070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AA16E-D8CB-466E-9401-375D9DED6B45}"/>
              </a:ext>
            </a:extLst>
          </p:cNvPr>
          <p:cNvSpPr txBox="1"/>
          <p:nvPr/>
        </p:nvSpPr>
        <p:spPr>
          <a:xfrm>
            <a:off x="1104900" y="1019472"/>
            <a:ext cx="7486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Одежда</a:t>
            </a:r>
          </a:p>
          <a:p>
            <a:r>
              <a:rPr lang="ru-RU" sz="7200" dirty="0">
                <a:solidFill>
                  <a:srgbClr val="F5273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должна быть </a:t>
            </a:r>
            <a:r>
              <a:rPr lang="ru-RU" sz="7200" dirty="0">
                <a:solidFill>
                  <a:srgbClr val="F5CA2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удобной! </a:t>
            </a:r>
            <a:endParaRPr lang="ru-RU" sz="6600" dirty="0">
              <a:solidFill>
                <a:srgbClr val="F5CA2B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2071D3-F93F-4F17-AAB2-362A70E4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78"/>
          <a:stretch/>
        </p:blipFill>
        <p:spPr>
          <a:xfrm>
            <a:off x="1104900" y="8394679"/>
            <a:ext cx="3415576" cy="14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811C03-CD96-4E26-AFD8-9A5D6AA810B5}"/>
              </a:ext>
            </a:extLst>
          </p:cNvPr>
          <p:cNvSpPr/>
          <p:nvPr/>
        </p:nvSpPr>
        <p:spPr>
          <a:xfrm>
            <a:off x="0" y="0"/>
            <a:ext cx="15297150" cy="10858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4_APRIL (1)">
            <a:hlinkClick r:id="" action="ppaction://media"/>
            <a:extLst>
              <a:ext uri="{FF2B5EF4-FFF2-40B4-BE49-F238E27FC236}">
                <a16:creationId xmlns:a16="http://schemas.microsoft.com/office/drawing/2014/main" id="{681F55B5-0E1D-4BE4-9DB6-A70366C84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4" y="0"/>
            <a:ext cx="10874376" cy="10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134F1-E590-4D27-9B24-D0F289BD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3795F-65F8-4E5B-BC36-7E330406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600" y="847710"/>
            <a:ext cx="10226400" cy="100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6000" b="1" dirty="0">
                <a:solidFill>
                  <a:srgbClr val="66CCFF"/>
                </a:solidFill>
                <a:latin typeface="Segoe WP Black" panose="020B0A020405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CEE2B-3C4F-482B-B4D7-112A6E97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600" y="2095102"/>
            <a:ext cx="13369650" cy="80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добавлении эластичных нитей (20-30 %) получается более плотная ткань. </a:t>
            </a:r>
          </a:p>
          <a:p>
            <a:pPr>
              <a:lnSpc>
                <a:spcPct val="107000"/>
              </a:lnSpc>
            </a:pPr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700" b="1" dirty="0">
                <a:solidFill>
                  <a:srgbClr val="FFC000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достоинств эластана можно назвать: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Эластичность</a:t>
            </a:r>
            <a:r>
              <a:rPr lang="ru-RU" sz="2700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 способно растягиваться в 8 раз, а потом легко возвращается к первоначальной форме. Эта особенность позволяет шить универсальные вещи, которые идеально сядут на разные фигуры.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700" b="1" dirty="0" err="1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Влагоустойчивость</a:t>
            </a:r>
            <a:r>
              <a:rPr lang="ru-RU" sz="2700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эластан плохо впитывает влагу, но вместе с тем</a:t>
            </a:r>
            <a:b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загрязнения не проникают глубоко в текстуру волокон. Синтетическую</a:t>
            </a:r>
            <a:b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одежду можно легко очистить.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Тонкость и легкость 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нить эластана имеет небольшой диаметр, поэтому изделия плотно облегают тело и не придают фигуре лишних сантиметров,</a:t>
            </a:r>
            <a:b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утяжеляют, не стесняют движения.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Прочность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материал очень износостойкий, растягивается и не рвется,</a:t>
            </a:r>
            <a:b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цепляется за шероховатые поверхности.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Эластан не мнется, не линяет и очень приятен на ощупь.</a:t>
            </a:r>
          </a:p>
          <a:p>
            <a:pPr>
              <a:lnSpc>
                <a:spcPct val="107000"/>
              </a:lnSpc>
            </a:pPr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700" b="1" dirty="0">
                <a:solidFill>
                  <a:srgbClr val="FFC000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итоге получается мягкая, шелковистая и более гладкая ткань, на которую ровно и красиво ляжет нанесение.</a:t>
            </a:r>
          </a:p>
        </p:txBody>
      </p:sp>
    </p:spTree>
    <p:extLst>
      <p:ext uri="{BB962C8B-B14F-4D97-AF65-F5344CB8AC3E}">
        <p14:creationId xmlns:p14="http://schemas.microsoft.com/office/powerpoint/2010/main" val="216237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C84598-97C7-4BB8-B6FA-F522F9E01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87" y="758810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3103601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85" y="1327014"/>
            <a:ext cx="3479172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Футболка «</a:t>
            </a:r>
            <a:r>
              <a:rPr lang="it-IT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 Fit»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4" y="2327441"/>
            <a:ext cx="1931901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669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26</a:t>
            </a:r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88492-02D9-4AE8-AF78-66D3ECD719C2}"/>
              </a:ext>
            </a:extLst>
          </p:cNvPr>
          <p:cNvSpPr txBox="1"/>
          <p:nvPr/>
        </p:nvSpPr>
        <p:spPr>
          <a:xfrm>
            <a:off x="645784" y="2880202"/>
            <a:ext cx="4916815" cy="265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92% хлопок,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2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эластан</a:t>
            </a: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джерси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170г/м2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прочная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Гладкая поверхность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лучшего нанесения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9DD3F2-13F2-4BD9-A857-487115D17CC6}"/>
              </a:ext>
            </a:extLst>
          </p:cNvPr>
          <p:cNvSpPr/>
          <p:nvPr/>
        </p:nvSpPr>
        <p:spPr>
          <a:xfrm flipH="1">
            <a:off x="1945098" y="934772"/>
            <a:ext cx="333491" cy="3334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FFEF791-29FE-4EAE-8781-490F9B8B3425}"/>
              </a:ext>
            </a:extLst>
          </p:cNvPr>
          <p:cNvSpPr/>
          <p:nvPr/>
        </p:nvSpPr>
        <p:spPr>
          <a:xfrm flipH="1">
            <a:off x="2378202" y="934772"/>
            <a:ext cx="333491" cy="33349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B61E971-5B94-44FC-A6DD-EDAF5F0EDC02}"/>
              </a:ext>
            </a:extLst>
          </p:cNvPr>
          <p:cNvSpPr/>
          <p:nvPr/>
        </p:nvSpPr>
        <p:spPr>
          <a:xfrm flipH="1">
            <a:off x="2811306" y="934772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081B991-6B0F-4D26-99B6-7E6632F5363A}"/>
              </a:ext>
            </a:extLst>
          </p:cNvPr>
          <p:cNvSpPr/>
          <p:nvPr/>
        </p:nvSpPr>
        <p:spPr>
          <a:xfrm flipH="1">
            <a:off x="3244409" y="934772"/>
            <a:ext cx="333491" cy="333491"/>
          </a:xfrm>
          <a:prstGeom prst="ellipse">
            <a:avLst/>
          </a:prstGeom>
          <a:solidFill>
            <a:srgbClr val="003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US Basic | Sandspromotion.de">
            <a:extLst>
              <a:ext uri="{FF2B5EF4-FFF2-40B4-BE49-F238E27FC236}">
                <a16:creationId xmlns:a16="http://schemas.microsoft.com/office/drawing/2014/main" id="{5D065052-CEFC-46CD-8068-FAEE5C185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707" y="8939379"/>
            <a:ext cx="1924417" cy="10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4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9872FD-41F1-41B1-A332-03AE68078C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5119350" cy="106918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3795F-65F8-4E5B-BC36-7E330406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81" y="660622"/>
            <a:ext cx="12569550" cy="136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rgbClr val="66CCFF"/>
                </a:solidFill>
                <a:latin typeface="Segoe WP Black" panose="020B0A020405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Используемые материалы</a:t>
            </a:r>
            <a:br>
              <a:rPr lang="ru-RU" sz="4000" b="1" dirty="0">
                <a:solidFill>
                  <a:srgbClr val="66CCFF"/>
                </a:solidFill>
                <a:latin typeface="Segoe WP Black" panose="020B0A020405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66CCFF"/>
                </a:solidFill>
                <a:latin typeface="Segoe WP Black" panose="020B0A020405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изготовлении дождевиков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CEE2B-3C4F-482B-B4D7-112A6E97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80" y="2183813"/>
            <a:ext cx="13871489" cy="79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700" b="1" dirty="0" err="1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особый тип переплетения нитей, в случае с дождевиками под этим названием подразумевается тканый материал такого плетения с </a:t>
            </a:r>
            <a:r>
              <a:rPr lang="ru-RU" sz="2700" dirty="0" err="1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 влагозащитными свойствами. Этот материал часто используется для спецодежды и одежды для походов благодаря своей герметичности.</a:t>
            </a:r>
          </a:p>
          <a:p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легкий материал из химических волокон. Может передавать яркие цвета, хорошо подходит для дождевиков, потому что является водонепроницаемым и одновременно дышащим.</a:t>
            </a:r>
          </a:p>
          <a:p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ПНД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полиэтилен низкого давления, который не шуршит, в отличие от обычного, и является более плотным. Имеет низкую цену, не пропускает воду, не так долговечен, как EVA и </a:t>
            </a:r>
            <a:r>
              <a:rPr lang="ru-RU" sz="2700" dirty="0" err="1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однако не является одноразовым благодаря плотности материала.</a:t>
            </a:r>
          </a:p>
          <a:p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700" b="1" dirty="0">
                <a:solidFill>
                  <a:srgbClr val="66CCFF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Полиэтилен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обычный полиэтилен, который шуршит, достаточно тонкий, подходит для одноразовых дождевиков.</a:t>
            </a:r>
          </a:p>
          <a:p>
            <a:endParaRPr lang="ru-RU" sz="2700" dirty="0">
              <a:solidFill>
                <a:schemeClr val="bg1"/>
              </a:solidFill>
              <a:latin typeface="Segoe WP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дождевики и чехлы из </a:t>
            </a:r>
            <a:r>
              <a:rPr lang="ru-RU" sz="2700" dirty="0" err="1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ru-RU" sz="2700" dirty="0">
                <a:solidFill>
                  <a:schemeClr val="bg1"/>
                </a:solidFill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EVA можно наносить логотип. ПНД и обычные полиэтиленовые модели запечатываться не могут, поэтому брендируется только чехол, выполненный обычно из другого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374081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ождевик «Sunny» с чехлом (арт. 191047XS/S)">
            <a:extLst>
              <a:ext uri="{FF2B5EF4-FFF2-40B4-BE49-F238E27FC236}">
                <a16:creationId xmlns:a16="http://schemas.microsoft.com/office/drawing/2014/main" id="{460DCEEE-275E-4A1F-9F6C-847E8A055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123" y="2389333"/>
            <a:ext cx="4015773" cy="82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C6C25-357B-4CFE-AB4B-03FA7A011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957" y="2389333"/>
            <a:ext cx="6032969" cy="7873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2414" y="342104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1932047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2412" y="910308"/>
            <a:ext cx="4506938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Дождевик «</a:t>
            </a:r>
            <a:r>
              <a:rPr lang="en-US" sz="2600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Provicence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чехлом, унисекс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206" y="2008860"/>
            <a:ext cx="2092602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1 148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28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9DD3F2-13F2-4BD9-A857-487115D17CC6}"/>
              </a:ext>
            </a:extLst>
          </p:cNvPr>
          <p:cNvSpPr/>
          <p:nvPr/>
        </p:nvSpPr>
        <p:spPr>
          <a:xfrm flipH="1">
            <a:off x="11911725" y="518066"/>
            <a:ext cx="333491" cy="333491"/>
          </a:xfrm>
          <a:prstGeom prst="ellipse">
            <a:avLst/>
          </a:prstGeom>
          <a:solidFill>
            <a:srgbClr val="12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B61E971-5B94-44FC-A6DD-EDAF5F0EDC02}"/>
              </a:ext>
            </a:extLst>
          </p:cNvPr>
          <p:cNvSpPr/>
          <p:nvPr/>
        </p:nvSpPr>
        <p:spPr>
          <a:xfrm flipH="1">
            <a:off x="12324747" y="518066"/>
            <a:ext cx="333491" cy="333491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081B991-6B0F-4D26-99B6-7E6632F5363A}"/>
              </a:ext>
            </a:extLst>
          </p:cNvPr>
          <p:cNvSpPr/>
          <p:nvPr/>
        </p:nvSpPr>
        <p:spPr>
          <a:xfrm flipH="1">
            <a:off x="12757850" y="518066"/>
            <a:ext cx="333491" cy="333491"/>
          </a:xfrm>
          <a:prstGeom prst="ellipse">
            <a:avLst/>
          </a:prstGeom>
          <a:solidFill>
            <a:srgbClr val="BFE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2F2867-CB79-4AD5-BE50-9A006D933B84}"/>
              </a:ext>
            </a:extLst>
          </p:cNvPr>
          <p:cNvSpPr txBox="1"/>
          <p:nvPr/>
        </p:nvSpPr>
        <p:spPr>
          <a:xfrm>
            <a:off x="553418" y="436058"/>
            <a:ext cx="450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Дождевики</a:t>
            </a:r>
            <a:endParaRPr lang="ru-RU" sz="6000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205C149-3119-4C43-A061-CBEE282BE2A4}"/>
              </a:ext>
            </a:extLst>
          </p:cNvPr>
          <p:cNvGrpSpPr/>
          <p:nvPr/>
        </p:nvGrpSpPr>
        <p:grpSpPr>
          <a:xfrm>
            <a:off x="13699122" y="6721381"/>
            <a:ext cx="1123589" cy="1123589"/>
            <a:chOff x="6131201" y="4316449"/>
            <a:chExt cx="1123589" cy="1123589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6668E3E3-2D6B-48B5-B68F-B06EBA408217}"/>
                </a:ext>
              </a:extLst>
            </p:cNvPr>
            <p:cNvSpPr/>
            <p:nvPr/>
          </p:nvSpPr>
          <p:spPr>
            <a:xfrm>
              <a:off x="6131201" y="4316449"/>
              <a:ext cx="1123589" cy="112358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48CA8EE-14EA-4788-A5A1-E5D55F51A5E4}"/>
                </a:ext>
              </a:extLst>
            </p:cNvPr>
            <p:cNvSpPr/>
            <p:nvPr/>
          </p:nvSpPr>
          <p:spPr>
            <a:xfrm>
              <a:off x="6196156" y="4639716"/>
              <a:ext cx="993678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25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028" name="Picture 4" descr="Коллекции брендов сувенирной продукции">
            <a:extLst>
              <a:ext uri="{FF2B5EF4-FFF2-40B4-BE49-F238E27FC236}">
                <a16:creationId xmlns:a16="http://schemas.microsoft.com/office/drawing/2014/main" id="{10B68551-D259-4D88-9625-9B0B25948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0" t="7558" r="7308" b="6365"/>
          <a:stretch/>
        </p:blipFill>
        <p:spPr bwMode="auto">
          <a:xfrm>
            <a:off x="12669341" y="2873870"/>
            <a:ext cx="1683728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C7F6B4-F705-43E5-B707-0AD3880E4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806" y="1200745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191047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8A74B-742E-4F8E-BF5C-348F49507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804" y="1754881"/>
            <a:ext cx="1879215" cy="9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Дождевик</a:t>
            </a:r>
          </a:p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Sunny»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CC4BB0-A888-4B5D-B58A-349296AA4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583" y="2781024"/>
            <a:ext cx="1794435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984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42 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ECB47E9-74AD-46D9-9D48-E5AC76CA11E9}"/>
              </a:ext>
            </a:extLst>
          </p:cNvPr>
          <p:cNvSpPr/>
          <p:nvPr/>
        </p:nvSpPr>
        <p:spPr>
          <a:xfrm flipH="1">
            <a:off x="4164098" y="3446649"/>
            <a:ext cx="333491" cy="33349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9D17FD5-EBDD-44B8-AFD4-ADA6492CA1C0}"/>
              </a:ext>
            </a:extLst>
          </p:cNvPr>
          <p:cNvSpPr/>
          <p:nvPr/>
        </p:nvSpPr>
        <p:spPr>
          <a:xfrm flipH="1">
            <a:off x="4577120" y="3446649"/>
            <a:ext cx="333491" cy="333491"/>
          </a:xfrm>
          <a:prstGeom prst="ellipse">
            <a:avLst/>
          </a:prstGeom>
          <a:solidFill>
            <a:srgbClr val="1B5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67FD958-42C0-418E-89FD-4F5AED547D8F}"/>
              </a:ext>
            </a:extLst>
          </p:cNvPr>
          <p:cNvSpPr/>
          <p:nvPr/>
        </p:nvSpPr>
        <p:spPr>
          <a:xfrm flipH="1">
            <a:off x="5010223" y="3446649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F63B34F-80CF-4037-860B-6F48CF1F0CCA}"/>
              </a:ext>
            </a:extLst>
          </p:cNvPr>
          <p:cNvSpPr/>
          <p:nvPr/>
        </p:nvSpPr>
        <p:spPr>
          <a:xfrm flipH="1">
            <a:off x="4136654" y="3953322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778EA9A-0B75-45E4-9A0A-53AE4A8CE727}"/>
              </a:ext>
            </a:extLst>
          </p:cNvPr>
          <p:cNvSpPr/>
          <p:nvPr/>
        </p:nvSpPr>
        <p:spPr>
          <a:xfrm flipH="1">
            <a:off x="4569757" y="3953322"/>
            <a:ext cx="333491" cy="33349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AB299E5-D8FD-432D-A899-FB58398A7035}"/>
              </a:ext>
            </a:extLst>
          </p:cNvPr>
          <p:cNvSpPr/>
          <p:nvPr/>
        </p:nvSpPr>
        <p:spPr>
          <a:xfrm flipH="1">
            <a:off x="5010223" y="3953322"/>
            <a:ext cx="333491" cy="333491"/>
          </a:xfrm>
          <a:prstGeom prst="ellipse">
            <a:avLst/>
          </a:prstGeom>
          <a:solidFill>
            <a:srgbClr val="BFE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8554BD-95CD-4E65-9B76-CB38561ED7FE}"/>
              </a:ext>
            </a:extLst>
          </p:cNvPr>
          <p:cNvSpPr txBox="1"/>
          <p:nvPr/>
        </p:nvSpPr>
        <p:spPr>
          <a:xfrm>
            <a:off x="6941419" y="518356"/>
            <a:ext cx="3909037" cy="396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Прозрачный дождевик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яркой окантовкой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Регулируемые рукава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Застежка на кнопках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Капюшон с козырьком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утягивающим шнуром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 в комплекте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631E3C-B40E-4F4E-B571-8803E38654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798" y="4897510"/>
            <a:ext cx="2226232" cy="5342957"/>
          </a:xfrm>
          <a:prstGeom prst="rect">
            <a:avLst/>
          </a:prstGeom>
        </p:spPr>
      </p:pic>
      <p:pic>
        <p:nvPicPr>
          <p:cNvPr id="2052" name="Picture 4" descr="Дождевик «Sunny» с чехлом (арт. 191047XS/S), фото 4">
            <a:extLst>
              <a:ext uri="{FF2B5EF4-FFF2-40B4-BE49-F238E27FC236}">
                <a16:creationId xmlns:a16="http://schemas.microsoft.com/office/drawing/2014/main" id="{09B374FF-7072-40AB-BA34-1DAB47B63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4989" y="7844970"/>
            <a:ext cx="1678015" cy="21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97F3A33-C156-4CC8-8539-5EBB4A7318D9}"/>
              </a:ext>
            </a:extLst>
          </p:cNvPr>
          <p:cNvSpPr txBox="1"/>
          <p:nvPr/>
        </p:nvSpPr>
        <p:spPr>
          <a:xfrm>
            <a:off x="4010477" y="4388611"/>
            <a:ext cx="2701425" cy="3302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b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полиэстер, 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Регулируемый капюшон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Застежка-молния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 в комплекте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3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0DEA8A-344A-4020-90BC-546BC74590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372"/>
            <a:ext cx="15119351" cy="107281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2F2867-CB79-4AD5-BE50-9A006D933B84}"/>
              </a:ext>
            </a:extLst>
          </p:cNvPr>
          <p:cNvSpPr txBox="1"/>
          <p:nvPr/>
        </p:nvSpPr>
        <p:spPr>
          <a:xfrm>
            <a:off x="631118" y="574335"/>
            <a:ext cx="450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Дождевики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66824-B1C2-4C37-8B11-C204EEC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18" y="1871425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111001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32047-82E2-4B62-ADF5-8C301D7C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2" y="2450656"/>
            <a:ext cx="3575228" cy="4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Дождевик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Cloudy»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09A53-DA84-4F2F-AC20-27BD092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87" y="3066467"/>
            <a:ext cx="1937529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100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B61E971-5B94-44FC-A6DD-EDAF5F0EDC02}"/>
              </a:ext>
            </a:extLst>
          </p:cNvPr>
          <p:cNvSpPr/>
          <p:nvPr/>
        </p:nvSpPr>
        <p:spPr>
          <a:xfrm flipH="1">
            <a:off x="1810711" y="2065937"/>
            <a:ext cx="333491" cy="333491"/>
          </a:xfrm>
          <a:prstGeom prst="ellipse">
            <a:avLst/>
          </a:prstGeom>
          <a:solidFill>
            <a:srgbClr val="1B5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081B991-6B0F-4D26-99B6-7E6632F5363A}"/>
              </a:ext>
            </a:extLst>
          </p:cNvPr>
          <p:cNvSpPr/>
          <p:nvPr/>
        </p:nvSpPr>
        <p:spPr>
          <a:xfrm flipH="1">
            <a:off x="2243814" y="2065937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2DED81B-5FCD-4D0C-B630-96DBAB632559}"/>
              </a:ext>
            </a:extLst>
          </p:cNvPr>
          <p:cNvSpPr/>
          <p:nvPr/>
        </p:nvSpPr>
        <p:spPr>
          <a:xfrm flipH="1">
            <a:off x="2676917" y="2057519"/>
            <a:ext cx="333491" cy="33349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4597788-6C70-4316-91CE-25BAFB20CA82}"/>
              </a:ext>
            </a:extLst>
          </p:cNvPr>
          <p:cNvSpPr/>
          <p:nvPr/>
        </p:nvSpPr>
        <p:spPr>
          <a:xfrm flipH="1">
            <a:off x="3089939" y="2057519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F379643-991E-46E1-BB47-7DD7DE69CF4A}"/>
              </a:ext>
            </a:extLst>
          </p:cNvPr>
          <p:cNvSpPr/>
          <p:nvPr/>
        </p:nvSpPr>
        <p:spPr>
          <a:xfrm flipH="1">
            <a:off x="3523042" y="2057519"/>
            <a:ext cx="333491" cy="3334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DA328D54-8A7C-4323-823A-9290C451C1EC}"/>
              </a:ext>
            </a:extLst>
          </p:cNvPr>
          <p:cNvSpPr/>
          <p:nvPr/>
        </p:nvSpPr>
        <p:spPr>
          <a:xfrm flipH="1">
            <a:off x="3956145" y="2052276"/>
            <a:ext cx="333491" cy="33349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9FEFCF-25BA-43E1-AF08-FB51D874392B}"/>
              </a:ext>
            </a:extLst>
          </p:cNvPr>
          <p:cNvSpPr txBox="1"/>
          <p:nvPr/>
        </p:nvSpPr>
        <p:spPr>
          <a:xfrm>
            <a:off x="722398" y="3716958"/>
            <a:ext cx="3853716" cy="289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ПНД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20 мкм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 из "не шуршащего" полиэтилена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комплекте пакет с клапаном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2D244D-3B1D-44DC-B640-B5C10F556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176" y="574336"/>
            <a:ext cx="8654009" cy="101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51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B1B2B8-5B33-496D-93D0-3F888BBB80CB}"/>
              </a:ext>
            </a:extLst>
          </p:cNvPr>
          <p:cNvSpPr/>
          <p:nvPr/>
        </p:nvSpPr>
        <p:spPr>
          <a:xfrm>
            <a:off x="16846832" y="-2048855"/>
            <a:ext cx="3741820" cy="2486593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621D0-929E-4228-B2E5-DDCB6954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38" y="1489797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151501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D215A-5659-4F86-9903-74E6585C1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12" y="2069028"/>
            <a:ext cx="3575228" cy="4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Дождевик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Rainfall»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7F8ED-C3D1-4552-8429-5D4696BE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08" y="2684839"/>
            <a:ext cx="1861986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174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001D6F7-2A90-4F7A-B070-F9E25D51894E}"/>
              </a:ext>
            </a:extLst>
          </p:cNvPr>
          <p:cNvSpPr/>
          <p:nvPr/>
        </p:nvSpPr>
        <p:spPr>
          <a:xfrm flipH="1">
            <a:off x="1705381" y="1682628"/>
            <a:ext cx="333491" cy="33349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F6FB97-FEF3-4F95-B419-08485F2F5078}"/>
              </a:ext>
            </a:extLst>
          </p:cNvPr>
          <p:cNvSpPr/>
          <p:nvPr/>
        </p:nvSpPr>
        <p:spPr>
          <a:xfrm flipH="1">
            <a:off x="2118403" y="1682628"/>
            <a:ext cx="333491" cy="333491"/>
          </a:xfrm>
          <a:prstGeom prst="ellipse">
            <a:avLst/>
          </a:prstGeom>
          <a:solidFill>
            <a:srgbClr val="1B5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9EC66F6-21D4-4D3F-AB23-DCB2523F5C33}"/>
              </a:ext>
            </a:extLst>
          </p:cNvPr>
          <p:cNvSpPr/>
          <p:nvPr/>
        </p:nvSpPr>
        <p:spPr>
          <a:xfrm flipH="1">
            <a:off x="2551506" y="1682628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5AE3326-349C-4476-87CE-3176B22A3268}"/>
              </a:ext>
            </a:extLst>
          </p:cNvPr>
          <p:cNvSpPr/>
          <p:nvPr/>
        </p:nvSpPr>
        <p:spPr>
          <a:xfrm flipH="1">
            <a:off x="2984609" y="1674210"/>
            <a:ext cx="333491" cy="33349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10798EA-CD22-4959-BB99-84033CE2EE91}"/>
              </a:ext>
            </a:extLst>
          </p:cNvPr>
          <p:cNvSpPr/>
          <p:nvPr/>
        </p:nvSpPr>
        <p:spPr>
          <a:xfrm flipH="1">
            <a:off x="3397631" y="1674210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29BD278-10E8-464F-9A18-3B0AB3B3FDA4}"/>
              </a:ext>
            </a:extLst>
          </p:cNvPr>
          <p:cNvSpPr/>
          <p:nvPr/>
        </p:nvSpPr>
        <p:spPr>
          <a:xfrm flipH="1">
            <a:off x="3830734" y="1674210"/>
            <a:ext cx="333491" cy="3334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FB3A96E-4182-4214-B378-FDE270ED24E8}"/>
              </a:ext>
            </a:extLst>
          </p:cNvPr>
          <p:cNvSpPr/>
          <p:nvPr/>
        </p:nvSpPr>
        <p:spPr>
          <a:xfrm flipH="1">
            <a:off x="4263837" y="1668967"/>
            <a:ext cx="333491" cy="33349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2A968-CF89-466E-B2CE-2CEF8947C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938" y="437738"/>
            <a:ext cx="1632802" cy="5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>
                <a:latin typeface="Segoe UI Light" panose="020B0502040204020203" pitchFamily="34" charset="0"/>
              </a:rPr>
              <a:t>171568</a:t>
            </a:r>
            <a:endParaRPr lang="en-US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2AB5DD-A2E9-420F-B594-F44CE358D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912" y="1016969"/>
            <a:ext cx="3575228" cy="4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Дождевик «</a:t>
            </a:r>
            <a:r>
              <a:rPr lang="en-US" sz="26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Storm»</a:t>
            </a:r>
            <a:endParaRPr lang="ru-RU" sz="2600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90627-FD51-450B-A0D8-E0E3689F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208" y="1632780"/>
            <a:ext cx="1793378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245 </a:t>
            </a:r>
            <a:r>
              <a:rPr lang="ru-RU" altLang="ru-RU" sz="26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46</a:t>
            </a:r>
            <a:r>
              <a:rPr lang="ru-RU" altLang="ru-RU" sz="2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53D16C-283F-4F4C-909E-1EC47058E8C8}"/>
              </a:ext>
            </a:extLst>
          </p:cNvPr>
          <p:cNvSpPr/>
          <p:nvPr/>
        </p:nvSpPr>
        <p:spPr>
          <a:xfrm flipH="1">
            <a:off x="8197208" y="2297279"/>
            <a:ext cx="333491" cy="333491"/>
          </a:xfrm>
          <a:prstGeom prst="ellipse">
            <a:avLst/>
          </a:prstGeom>
          <a:solidFill>
            <a:srgbClr val="1B5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9C10514-170B-4EBD-B0F4-A1ADFCF87773}"/>
              </a:ext>
            </a:extLst>
          </p:cNvPr>
          <p:cNvSpPr/>
          <p:nvPr/>
        </p:nvSpPr>
        <p:spPr>
          <a:xfrm flipH="1">
            <a:off x="8666505" y="2297279"/>
            <a:ext cx="333491" cy="3334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21FACE7-946F-4CC4-ACD1-4F45059BE4A1}"/>
              </a:ext>
            </a:extLst>
          </p:cNvPr>
          <p:cNvSpPr/>
          <p:nvPr/>
        </p:nvSpPr>
        <p:spPr>
          <a:xfrm flipH="1">
            <a:off x="9135802" y="2297279"/>
            <a:ext cx="333491" cy="33349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4919916-4F2B-4869-ACD5-810929D0460D}"/>
              </a:ext>
            </a:extLst>
          </p:cNvPr>
          <p:cNvSpPr/>
          <p:nvPr/>
        </p:nvSpPr>
        <p:spPr>
          <a:xfrm flipH="1">
            <a:off x="9605099" y="2292036"/>
            <a:ext cx="333491" cy="33349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B51EDC9-EA4C-4610-993E-E3CB8279DEB6}"/>
              </a:ext>
            </a:extLst>
          </p:cNvPr>
          <p:cNvSpPr/>
          <p:nvPr/>
        </p:nvSpPr>
        <p:spPr>
          <a:xfrm flipH="1">
            <a:off x="10543693" y="2305698"/>
            <a:ext cx="333491" cy="333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DE7F5A0-3261-449E-9C6E-50C12A7C00EE}"/>
              </a:ext>
            </a:extLst>
          </p:cNvPr>
          <p:cNvSpPr/>
          <p:nvPr/>
        </p:nvSpPr>
        <p:spPr>
          <a:xfrm flipH="1">
            <a:off x="11012990" y="2297280"/>
            <a:ext cx="333491" cy="33349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725A1FA-2191-406D-B37D-C00C7783C7B1}"/>
              </a:ext>
            </a:extLst>
          </p:cNvPr>
          <p:cNvSpPr/>
          <p:nvPr/>
        </p:nvSpPr>
        <p:spPr>
          <a:xfrm flipH="1">
            <a:off x="10118444" y="1803113"/>
            <a:ext cx="333491" cy="3334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383B627-7C8E-48AD-A603-52D5B58C9DE8}"/>
              </a:ext>
            </a:extLst>
          </p:cNvPr>
          <p:cNvSpPr/>
          <p:nvPr/>
        </p:nvSpPr>
        <p:spPr>
          <a:xfrm flipH="1">
            <a:off x="10551547" y="1803113"/>
            <a:ext cx="333491" cy="33349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F43691C-0F63-41E0-BBDD-129255303301}"/>
              </a:ext>
            </a:extLst>
          </p:cNvPr>
          <p:cNvSpPr/>
          <p:nvPr/>
        </p:nvSpPr>
        <p:spPr>
          <a:xfrm flipH="1">
            <a:off x="10074396" y="2292035"/>
            <a:ext cx="333491" cy="333491"/>
          </a:xfrm>
          <a:prstGeom prst="ellipse">
            <a:avLst/>
          </a:prstGeom>
          <a:solidFill>
            <a:srgbClr val="F5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260254C-C3CD-4AE2-9D70-60732A49EE5C}"/>
              </a:ext>
            </a:extLst>
          </p:cNvPr>
          <p:cNvSpPr/>
          <p:nvPr/>
        </p:nvSpPr>
        <p:spPr>
          <a:xfrm flipH="1">
            <a:off x="11012990" y="1803112"/>
            <a:ext cx="333491" cy="3334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5DABF5-EE92-4800-9A18-975B1F1C9D73}"/>
              </a:ext>
            </a:extLst>
          </p:cNvPr>
          <p:cNvSpPr txBox="1"/>
          <p:nvPr/>
        </p:nvSpPr>
        <p:spPr>
          <a:xfrm>
            <a:off x="543108" y="3410332"/>
            <a:ext cx="3853716" cy="2488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полиэтилен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50 мкм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Застежка на липучках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комплекте пакет с клапаном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58522E-5E85-4997-84AE-F7992504292A}"/>
              </a:ext>
            </a:extLst>
          </p:cNvPr>
          <p:cNvSpPr txBox="1"/>
          <p:nvPr/>
        </p:nvSpPr>
        <p:spPr>
          <a:xfrm>
            <a:off x="8080951" y="2853443"/>
            <a:ext cx="3853716" cy="2488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полиэтилен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80 мкм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Застежка на липучках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комплекте пакет с застежкой </a:t>
            </a:r>
            <a:r>
              <a:rPr lang="ru-RU" sz="2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зип-лок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2922D2-33DF-4BFB-9DCA-7815BAB3EE02}"/>
              </a:ext>
            </a:extLst>
          </p:cNvPr>
          <p:cNvSpPr txBox="1"/>
          <p:nvPr/>
        </p:nvSpPr>
        <p:spPr>
          <a:xfrm>
            <a:off x="481014" y="574335"/>
            <a:ext cx="450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Дождевики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1AA43C-B392-4119-9860-4382C75D06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5291" y="1386190"/>
            <a:ext cx="4028172" cy="99070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84C36A-968F-4026-9AD0-6FDC8A75A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3033" y="1848316"/>
            <a:ext cx="3955443" cy="93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B7F05-7B15-444D-A610-317FC038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E0675F-6ED3-4002-94C1-69574704BD84}"/>
              </a:ext>
            </a:extLst>
          </p:cNvPr>
          <p:cNvSpPr/>
          <p:nvPr/>
        </p:nvSpPr>
        <p:spPr>
          <a:xfrm>
            <a:off x="885825" y="1106368"/>
            <a:ext cx="13144500" cy="84790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5DB13-06D2-4447-A68E-84BB4745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275" y="1418832"/>
            <a:ext cx="10226400" cy="100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6000" dirty="0">
                <a:solidFill>
                  <a:srgbClr val="B28F73"/>
                </a:solidFill>
                <a:latin typeface="Segoe WP Black" panose="020B0A020405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Неокрашенный хлопок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6F3BC-D273-4EED-8C05-DC590F9D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325" y="2466182"/>
            <a:ext cx="1246795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b="1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материал имеет немало достоинств, ведь именно неокрашенный хлопок: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требует особых условий стирки и хранения, легко очищается, долго служит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вызывает аллергических реакций, потому что не содержит красителей, подходит для детской одежды и нательного белья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Приятно носить, прекрасно подходит для предметов базового гардероба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необычный вид и натуральный бежевый оттенок, выделяясь из ассортимента промо текстиля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Segoe WP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 чистый: при его создании не используются краски и отбеливатели, которые вредят природе, а еще он разлагается всего пару месяцев и может использоваться как компост.</a:t>
            </a:r>
          </a:p>
        </p:txBody>
      </p:sp>
    </p:spTree>
    <p:extLst>
      <p:ext uri="{BB962C8B-B14F-4D97-AF65-F5344CB8AC3E}">
        <p14:creationId xmlns:p14="http://schemas.microsoft.com/office/powerpoint/2010/main" val="232050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7006</TotalTime>
  <Words>905</Words>
  <Application>Microsoft Office PowerPoint</Application>
  <PresentationFormat>Произвольный</PresentationFormat>
  <Paragraphs>152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Museo Sans Cyrl 100</vt:lpstr>
      <vt:lpstr>Segoe UI</vt:lpstr>
      <vt:lpstr>Segoe UI Light</vt:lpstr>
      <vt:lpstr>Segoe UI Semibold</vt:lpstr>
      <vt:lpstr>Segoe WP</vt:lpstr>
      <vt:lpstr>Segoe WP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Тукмакова Полина Викторовна</dc:creator>
  <cp:lastModifiedBy>Студеникина Оксана Константиновна</cp:lastModifiedBy>
  <cp:revision>1173</cp:revision>
  <dcterms:created xsi:type="dcterms:W3CDTF">2020-02-06T07:58:40Z</dcterms:created>
  <dcterms:modified xsi:type="dcterms:W3CDTF">2021-12-10T10:03:18Z</dcterms:modified>
</cp:coreProperties>
</file>